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05" r:id="rId1"/>
  </p:sldMasterIdLst>
  <p:notesMasterIdLst>
    <p:notesMasterId r:id="rId31"/>
  </p:notesMasterIdLst>
  <p:sldIdLst>
    <p:sldId id="256" r:id="rId2"/>
    <p:sldId id="277" r:id="rId3"/>
    <p:sldId id="258" r:id="rId4"/>
    <p:sldId id="259" r:id="rId5"/>
    <p:sldId id="263" r:id="rId6"/>
    <p:sldId id="264" r:id="rId7"/>
    <p:sldId id="261" r:id="rId8"/>
    <p:sldId id="313" r:id="rId9"/>
    <p:sldId id="317" r:id="rId10"/>
    <p:sldId id="270" r:id="rId11"/>
    <p:sldId id="269" r:id="rId12"/>
    <p:sldId id="273" r:id="rId13"/>
    <p:sldId id="315" r:id="rId14"/>
    <p:sldId id="274" r:id="rId15"/>
    <p:sldId id="276" r:id="rId16"/>
    <p:sldId id="278" r:id="rId17"/>
    <p:sldId id="280" r:id="rId18"/>
    <p:sldId id="279" r:id="rId19"/>
    <p:sldId id="281" r:id="rId20"/>
    <p:sldId id="321" r:id="rId21"/>
    <p:sldId id="322" r:id="rId22"/>
    <p:sldId id="318" r:id="rId23"/>
    <p:sldId id="308" r:id="rId24"/>
    <p:sldId id="309" r:id="rId25"/>
    <p:sldId id="320" r:id="rId26"/>
    <p:sldId id="271" r:id="rId27"/>
    <p:sldId id="288" r:id="rId28"/>
    <p:sldId id="287" r:id="rId29"/>
    <p:sldId id="290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oumya Mohanty" initials="SM" lastIdx="23" clrIdx="0">
    <p:extLst>
      <p:ext uri="{19B8F6BF-5375-455C-9EA6-DF929625EA0E}">
        <p15:presenceInfo xmlns:p15="http://schemas.microsoft.com/office/powerpoint/2012/main" userId="43aa90bfed3d7c0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C32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305F10D-09EF-9B43-BC99-C401E3C24674}" v="512" dt="2021-02-26T02:25:46.40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093"/>
    <p:restoredTop sz="94826"/>
  </p:normalViewPr>
  <p:slideViewPr>
    <p:cSldViewPr snapToGrid="0" snapToObjects="1">
      <p:cViewPr varScale="1">
        <p:scale>
          <a:sx n="143" d="100"/>
          <a:sy n="143" d="100"/>
        </p:scale>
        <p:origin x="848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commentAuthors" Target="commentAuthors.xml"/><Relationship Id="rId37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Qian YiQian" userId="dfa7a558a8be0025" providerId="LiveId" clId="{06E82293-F095-E64E-A09F-46E59866B4ED}"/>
    <pc:docChg chg="undo redo custSel mod addSld delSld modSld sldOrd">
      <pc:chgData name="Qian YiQian" userId="dfa7a558a8be0025" providerId="LiveId" clId="{06E82293-F095-E64E-A09F-46E59866B4ED}" dt="2020-10-26T14:31:37.384" v="1684" actId="20577"/>
      <pc:docMkLst>
        <pc:docMk/>
      </pc:docMkLst>
      <pc:sldChg chg="modSp mod delCm">
        <pc:chgData name="Qian YiQian" userId="dfa7a558a8be0025" providerId="LiveId" clId="{06E82293-F095-E64E-A09F-46E59866B4ED}" dt="2020-10-25T02:13:48.062" v="819" actId="1592"/>
        <pc:sldMkLst>
          <pc:docMk/>
          <pc:sldMk cId="2948395562" sldId="256"/>
        </pc:sldMkLst>
        <pc:picChg chg="mod">
          <ac:chgData name="Qian YiQian" userId="dfa7a558a8be0025" providerId="LiveId" clId="{06E82293-F095-E64E-A09F-46E59866B4ED}" dt="2020-10-25T01:31:08.346" v="706" actId="14100"/>
          <ac:picMkLst>
            <pc:docMk/>
            <pc:sldMk cId="2948395562" sldId="256"/>
            <ac:picMk id="16" creationId="{67CD75E6-D3E6-9B43-8350-3BE2C0EF4D3B}"/>
          </ac:picMkLst>
        </pc:picChg>
      </pc:sldChg>
      <pc:sldChg chg="del">
        <pc:chgData name="Qian YiQian" userId="dfa7a558a8be0025" providerId="LiveId" clId="{06E82293-F095-E64E-A09F-46E59866B4ED}" dt="2020-10-24T03:04:15.951" v="0" actId="2696"/>
        <pc:sldMkLst>
          <pc:docMk/>
          <pc:sldMk cId="3336034766" sldId="257"/>
        </pc:sldMkLst>
      </pc:sldChg>
      <pc:sldChg chg="delCm">
        <pc:chgData name="Qian YiQian" userId="dfa7a558a8be0025" providerId="LiveId" clId="{06E82293-F095-E64E-A09F-46E59866B4ED}" dt="2020-10-25T02:41:58.596" v="979" actId="1592"/>
        <pc:sldMkLst>
          <pc:docMk/>
          <pc:sldMk cId="898322890" sldId="259"/>
        </pc:sldMkLst>
      </pc:sldChg>
      <pc:sldChg chg="del">
        <pc:chgData name="Qian YiQian" userId="dfa7a558a8be0025" providerId="LiveId" clId="{06E82293-F095-E64E-A09F-46E59866B4ED}" dt="2020-10-24T03:05:04.777" v="1" actId="2696"/>
        <pc:sldMkLst>
          <pc:docMk/>
          <pc:sldMk cId="643521577" sldId="262"/>
        </pc:sldMkLst>
      </pc:sldChg>
      <pc:sldChg chg="del">
        <pc:chgData name="Qian YiQian" userId="dfa7a558a8be0025" providerId="LiveId" clId="{06E82293-F095-E64E-A09F-46E59866B4ED}" dt="2020-10-24T03:05:29.459" v="2" actId="2696"/>
        <pc:sldMkLst>
          <pc:docMk/>
          <pc:sldMk cId="2507628341" sldId="264"/>
        </pc:sldMkLst>
      </pc:sldChg>
      <pc:sldChg chg="delSp add setBg delDesignElem">
        <pc:chgData name="Qian YiQian" userId="dfa7a558a8be0025" providerId="LiveId" clId="{06E82293-F095-E64E-A09F-46E59866B4ED}" dt="2020-10-25T02:12:20.188" v="816"/>
        <pc:sldMkLst>
          <pc:docMk/>
          <pc:sldMk cId="4191254292" sldId="264"/>
        </pc:sldMkLst>
        <pc:spChg chg="del">
          <ac:chgData name="Qian YiQian" userId="dfa7a558a8be0025" providerId="LiveId" clId="{06E82293-F095-E64E-A09F-46E59866B4ED}" dt="2020-10-25T02:12:20.188" v="816"/>
          <ac:spMkLst>
            <pc:docMk/>
            <pc:sldMk cId="4191254292" sldId="264"/>
            <ac:spMk id="25" creationId="{8D06CE56-3881-4ADA-8CEF-D18B02C242A3}"/>
          </ac:spMkLst>
        </pc:spChg>
        <pc:spChg chg="del">
          <ac:chgData name="Qian YiQian" userId="dfa7a558a8be0025" providerId="LiveId" clId="{06E82293-F095-E64E-A09F-46E59866B4ED}" dt="2020-10-25T02:12:20.188" v="816"/>
          <ac:spMkLst>
            <pc:docMk/>
            <pc:sldMk cId="4191254292" sldId="264"/>
            <ac:spMk id="27" creationId="{79F3C543-62EC-4433-9C93-A2CD8764E9B4}"/>
          </ac:spMkLst>
        </pc:spChg>
        <pc:spChg chg="del">
          <ac:chgData name="Qian YiQian" userId="dfa7a558a8be0025" providerId="LiveId" clId="{06E82293-F095-E64E-A09F-46E59866B4ED}" dt="2020-10-25T02:12:20.188" v="816"/>
          <ac:spMkLst>
            <pc:docMk/>
            <pc:sldMk cId="4191254292" sldId="264"/>
            <ac:spMk id="29" creationId="{C1A1C5D3-C053-4EE9-BE1A-419B6E27CCAE}"/>
          </ac:spMkLst>
        </pc:spChg>
        <pc:spChg chg="del">
          <ac:chgData name="Qian YiQian" userId="dfa7a558a8be0025" providerId="LiveId" clId="{06E82293-F095-E64E-A09F-46E59866B4ED}" dt="2020-10-25T02:12:20.188" v="816"/>
          <ac:spMkLst>
            <pc:docMk/>
            <pc:sldMk cId="4191254292" sldId="264"/>
            <ac:spMk id="31" creationId="{A3473CF9-37EB-43E7-89EF-D2D1C53D1DAC}"/>
          </ac:spMkLst>
        </pc:spChg>
        <pc:spChg chg="del">
          <ac:chgData name="Qian YiQian" userId="dfa7a558a8be0025" providerId="LiveId" clId="{06E82293-F095-E64E-A09F-46E59866B4ED}" dt="2020-10-25T02:12:20.188" v="816"/>
          <ac:spMkLst>
            <pc:docMk/>
            <pc:sldMk cId="4191254292" sldId="264"/>
            <ac:spMk id="33" creationId="{586B4EF9-43BA-4655-A6FF-1D8E21574C95}"/>
          </ac:spMkLst>
        </pc:spChg>
      </pc:sldChg>
      <pc:sldChg chg="modSp del mod">
        <pc:chgData name="Qian YiQian" userId="dfa7a558a8be0025" providerId="LiveId" clId="{06E82293-F095-E64E-A09F-46E59866B4ED}" dt="2020-10-24T03:37:24.314" v="384" actId="2696"/>
        <pc:sldMkLst>
          <pc:docMk/>
          <pc:sldMk cId="1348503658" sldId="266"/>
        </pc:sldMkLst>
        <pc:spChg chg="mod">
          <ac:chgData name="Qian YiQian" userId="dfa7a558a8be0025" providerId="LiveId" clId="{06E82293-F095-E64E-A09F-46E59866B4ED}" dt="2020-10-24T03:36:31.791" v="354" actId="20577"/>
          <ac:spMkLst>
            <pc:docMk/>
            <pc:sldMk cId="1348503658" sldId="266"/>
            <ac:spMk id="3" creationId="{AD5C8903-B2C0-6942-BCB4-4250704CF3B6}"/>
          </ac:spMkLst>
        </pc:spChg>
      </pc:sldChg>
      <pc:sldChg chg="ord">
        <pc:chgData name="Qian YiQian" userId="dfa7a558a8be0025" providerId="LiveId" clId="{06E82293-F095-E64E-A09F-46E59866B4ED}" dt="2020-10-24T03:27:23.057" v="232" actId="20578"/>
        <pc:sldMkLst>
          <pc:docMk/>
          <pc:sldMk cId="4083018910" sldId="269"/>
        </pc:sldMkLst>
      </pc:sldChg>
      <pc:sldChg chg="ord">
        <pc:chgData name="Qian YiQian" userId="dfa7a558a8be0025" providerId="LiveId" clId="{06E82293-F095-E64E-A09F-46E59866B4ED}" dt="2020-10-24T03:37:36.342" v="385" actId="20578"/>
        <pc:sldMkLst>
          <pc:docMk/>
          <pc:sldMk cId="4003673367" sldId="270"/>
        </pc:sldMkLst>
      </pc:sldChg>
      <pc:sldChg chg="modSp mod ord">
        <pc:chgData name="Qian YiQian" userId="dfa7a558a8be0025" providerId="LiveId" clId="{06E82293-F095-E64E-A09F-46E59866B4ED}" dt="2020-10-24T04:02:29.364" v="705" actId="20577"/>
        <pc:sldMkLst>
          <pc:docMk/>
          <pc:sldMk cId="3114948307" sldId="271"/>
        </pc:sldMkLst>
        <pc:spChg chg="mod">
          <ac:chgData name="Qian YiQian" userId="dfa7a558a8be0025" providerId="LiveId" clId="{06E82293-F095-E64E-A09F-46E59866B4ED}" dt="2020-10-24T04:02:29.364" v="705" actId="20577"/>
          <ac:spMkLst>
            <pc:docMk/>
            <pc:sldMk cId="3114948307" sldId="271"/>
            <ac:spMk id="23" creationId="{E9BA7A96-AAE3-4B31-8DA0-1563C242F957}"/>
          </ac:spMkLst>
        </pc:spChg>
      </pc:sldChg>
      <pc:sldChg chg="del">
        <pc:chgData name="Qian YiQian" userId="dfa7a558a8be0025" providerId="LiveId" clId="{06E82293-F095-E64E-A09F-46E59866B4ED}" dt="2020-10-24T03:24:10.831" v="190" actId="2696"/>
        <pc:sldMkLst>
          <pc:docMk/>
          <pc:sldMk cId="1661528052" sldId="272"/>
        </pc:sldMkLst>
      </pc:sldChg>
      <pc:sldChg chg="del">
        <pc:chgData name="Qian YiQian" userId="dfa7a558a8be0025" providerId="LiveId" clId="{06E82293-F095-E64E-A09F-46E59866B4ED}" dt="2020-10-24T03:24:24.514" v="191" actId="2696"/>
        <pc:sldMkLst>
          <pc:docMk/>
          <pc:sldMk cId="1113672531" sldId="273"/>
        </pc:sldMkLst>
      </pc:sldChg>
      <pc:sldChg chg="addSp delSp modSp add mod setBg delDesignElem">
        <pc:chgData name="Qian YiQian" userId="dfa7a558a8be0025" providerId="LiveId" clId="{06E82293-F095-E64E-A09F-46E59866B4ED}" dt="2020-10-24T03:51:35.727" v="659" actId="26606"/>
        <pc:sldMkLst>
          <pc:docMk/>
          <pc:sldMk cId="3848024526" sldId="273"/>
        </pc:sldMkLst>
        <pc:spChg chg="mod">
          <ac:chgData name="Qian YiQian" userId="dfa7a558a8be0025" providerId="LiveId" clId="{06E82293-F095-E64E-A09F-46E59866B4ED}" dt="2020-10-24T03:51:35.727" v="659" actId="26606"/>
          <ac:spMkLst>
            <pc:docMk/>
            <pc:sldMk cId="3848024526" sldId="273"/>
            <ac:spMk id="2" creationId="{521798ED-8052-204B-8417-627F0F4D8DFE}"/>
          </ac:spMkLst>
        </pc:spChg>
        <pc:spChg chg="mod">
          <ac:chgData name="Qian YiQian" userId="dfa7a558a8be0025" providerId="LiveId" clId="{06E82293-F095-E64E-A09F-46E59866B4ED}" dt="2020-10-24T03:51:35.727" v="659" actId="26606"/>
          <ac:spMkLst>
            <pc:docMk/>
            <pc:sldMk cId="3848024526" sldId="273"/>
            <ac:spMk id="3" creationId="{1B4D4FE9-3A5F-8840-9F12-1B44D83A3A8E}"/>
          </ac:spMkLst>
        </pc:spChg>
        <pc:spChg chg="add del">
          <ac:chgData name="Qian YiQian" userId="dfa7a558a8be0025" providerId="LiveId" clId="{06E82293-F095-E64E-A09F-46E59866B4ED}" dt="2020-10-24T03:51:35.727" v="659" actId="26606"/>
          <ac:spMkLst>
            <pc:docMk/>
            <pc:sldMk cId="3848024526" sldId="273"/>
            <ac:spMk id="7" creationId="{8D06CE56-3881-4ADA-8CEF-D18B02C242A3}"/>
          </ac:spMkLst>
        </pc:spChg>
        <pc:spChg chg="add del">
          <ac:chgData name="Qian YiQian" userId="dfa7a558a8be0025" providerId="LiveId" clId="{06E82293-F095-E64E-A09F-46E59866B4ED}" dt="2020-10-24T03:51:35.727" v="659" actId="26606"/>
          <ac:spMkLst>
            <pc:docMk/>
            <pc:sldMk cId="3848024526" sldId="273"/>
            <ac:spMk id="8" creationId="{79F3C543-62EC-4433-9C93-A2CD8764E9B4}"/>
          </ac:spMkLst>
        </pc:spChg>
        <pc:spChg chg="add del">
          <ac:chgData name="Qian YiQian" userId="dfa7a558a8be0025" providerId="LiveId" clId="{06E82293-F095-E64E-A09F-46E59866B4ED}" dt="2020-10-24T03:51:35.727" v="659" actId="26606"/>
          <ac:spMkLst>
            <pc:docMk/>
            <pc:sldMk cId="3848024526" sldId="273"/>
            <ac:spMk id="9" creationId="{68AF5748-FED8-45BA-8631-26D1D10F3246}"/>
          </ac:spMkLst>
        </pc:spChg>
        <pc:spChg chg="del">
          <ac:chgData name="Qian YiQian" userId="dfa7a558a8be0025" providerId="LiveId" clId="{06E82293-F095-E64E-A09F-46E59866B4ED}" dt="2020-10-24T03:49:33.964" v="642"/>
          <ac:spMkLst>
            <pc:docMk/>
            <pc:sldMk cId="3848024526" sldId="273"/>
            <ac:spMk id="10" creationId="{8D06CE56-3881-4ADA-8CEF-D18B02C242A3}"/>
          </ac:spMkLst>
        </pc:spChg>
        <pc:spChg chg="add del">
          <ac:chgData name="Qian YiQian" userId="dfa7a558a8be0025" providerId="LiveId" clId="{06E82293-F095-E64E-A09F-46E59866B4ED}" dt="2020-10-24T03:51:35.727" v="659" actId="26606"/>
          <ac:spMkLst>
            <pc:docMk/>
            <pc:sldMk cId="3848024526" sldId="273"/>
            <ac:spMk id="11" creationId="{AF2F604E-43BE-4DC3-B983-E071523364F8}"/>
          </ac:spMkLst>
        </pc:spChg>
        <pc:spChg chg="del">
          <ac:chgData name="Qian YiQian" userId="dfa7a558a8be0025" providerId="LiveId" clId="{06E82293-F095-E64E-A09F-46E59866B4ED}" dt="2020-10-24T03:49:33.964" v="642"/>
          <ac:spMkLst>
            <pc:docMk/>
            <pc:sldMk cId="3848024526" sldId="273"/>
            <ac:spMk id="12" creationId="{79F3C543-62EC-4433-9C93-A2CD8764E9B4}"/>
          </ac:spMkLst>
        </pc:spChg>
        <pc:spChg chg="add del">
          <ac:chgData name="Qian YiQian" userId="dfa7a558a8be0025" providerId="LiveId" clId="{06E82293-F095-E64E-A09F-46E59866B4ED}" dt="2020-10-24T03:51:35.727" v="659" actId="26606"/>
          <ac:spMkLst>
            <pc:docMk/>
            <pc:sldMk cId="3848024526" sldId="273"/>
            <ac:spMk id="13" creationId="{08C9B587-E65E-4B52-B37C-ABEBB6E87928}"/>
          </ac:spMkLst>
        </pc:spChg>
        <pc:spChg chg="del">
          <ac:chgData name="Qian YiQian" userId="dfa7a558a8be0025" providerId="LiveId" clId="{06E82293-F095-E64E-A09F-46E59866B4ED}" dt="2020-10-24T03:49:33.964" v="642"/>
          <ac:spMkLst>
            <pc:docMk/>
            <pc:sldMk cId="3848024526" sldId="273"/>
            <ac:spMk id="14" creationId="{031EA4A4-5D79-4817-B146-24029A2F3CC7}"/>
          </ac:spMkLst>
        </pc:spChg>
        <pc:spChg chg="del">
          <ac:chgData name="Qian YiQian" userId="dfa7a558a8be0025" providerId="LiveId" clId="{06E82293-F095-E64E-A09F-46E59866B4ED}" dt="2020-10-24T03:49:33.964" v="642"/>
          <ac:spMkLst>
            <pc:docMk/>
            <pc:sldMk cId="3848024526" sldId="273"/>
            <ac:spMk id="16" creationId="{AF2F604E-43BE-4DC3-B983-E071523364F8}"/>
          </ac:spMkLst>
        </pc:spChg>
        <pc:spChg chg="del">
          <ac:chgData name="Qian YiQian" userId="dfa7a558a8be0025" providerId="LiveId" clId="{06E82293-F095-E64E-A09F-46E59866B4ED}" dt="2020-10-24T03:49:33.964" v="642"/>
          <ac:spMkLst>
            <pc:docMk/>
            <pc:sldMk cId="3848024526" sldId="273"/>
            <ac:spMk id="18" creationId="{08C9B587-E65E-4B52-B37C-ABEBB6E87928}"/>
          </ac:spMkLst>
        </pc:spChg>
        <pc:picChg chg="mod">
          <ac:chgData name="Qian YiQian" userId="dfa7a558a8be0025" providerId="LiveId" clId="{06E82293-F095-E64E-A09F-46E59866B4ED}" dt="2020-10-24T03:51:35.727" v="659" actId="26606"/>
          <ac:picMkLst>
            <pc:docMk/>
            <pc:sldMk cId="3848024526" sldId="273"/>
            <ac:picMk id="5" creationId="{C2BEA796-BBE5-574A-80AA-111A102295D3}"/>
          </ac:picMkLst>
        </pc:picChg>
      </pc:sldChg>
      <pc:sldChg chg="addSp delSp modSp mod delCm">
        <pc:chgData name="Qian YiQian" userId="dfa7a558a8be0025" providerId="LiveId" clId="{06E82293-F095-E64E-A09F-46E59866B4ED}" dt="2020-10-26T06:18:52.892" v="1674" actId="20577"/>
        <pc:sldMkLst>
          <pc:docMk/>
          <pc:sldMk cId="2142035510" sldId="274"/>
        </pc:sldMkLst>
        <pc:spChg chg="mod">
          <ac:chgData name="Qian YiQian" userId="dfa7a558a8be0025" providerId="LiveId" clId="{06E82293-F095-E64E-A09F-46E59866B4ED}" dt="2020-10-26T06:17:24.904" v="1665" actId="26606"/>
          <ac:spMkLst>
            <pc:docMk/>
            <pc:sldMk cId="2142035510" sldId="274"/>
            <ac:spMk id="2" creationId="{FE90F2A8-1488-6540-8535-CB1E613D6B9B}"/>
          </ac:spMkLst>
        </pc:spChg>
        <pc:spChg chg="mod ord">
          <ac:chgData name="Qian YiQian" userId="dfa7a558a8be0025" providerId="LiveId" clId="{06E82293-F095-E64E-A09F-46E59866B4ED}" dt="2020-10-26T06:18:52.892" v="1674" actId="20577"/>
          <ac:spMkLst>
            <pc:docMk/>
            <pc:sldMk cId="2142035510" sldId="274"/>
            <ac:spMk id="3" creationId="{5224EAAB-B904-7A41-9F48-12956CE077EB}"/>
          </ac:spMkLst>
        </pc:spChg>
        <pc:spChg chg="mod">
          <ac:chgData name="Qian YiQian" userId="dfa7a558a8be0025" providerId="LiveId" clId="{06E82293-F095-E64E-A09F-46E59866B4ED}" dt="2020-10-26T06:17:24.904" v="1665" actId="26606"/>
          <ac:spMkLst>
            <pc:docMk/>
            <pc:sldMk cId="2142035510" sldId="274"/>
            <ac:spMk id="4" creationId="{10473ACA-B554-E845-B1A8-04FD36B8AA31}"/>
          </ac:spMkLst>
        </pc:spChg>
        <pc:spChg chg="add del mod">
          <ac:chgData name="Qian YiQian" userId="dfa7a558a8be0025" providerId="LiveId" clId="{06E82293-F095-E64E-A09F-46E59866B4ED}" dt="2020-10-26T06:18:11.946" v="1672"/>
          <ac:spMkLst>
            <pc:docMk/>
            <pc:sldMk cId="2142035510" sldId="274"/>
            <ac:spMk id="5" creationId="{FB18B942-A14C-1F4D-B5C1-7ABB28D9FE03}"/>
          </ac:spMkLst>
        </pc:spChg>
        <pc:spChg chg="mod">
          <ac:chgData name="Qian YiQian" userId="dfa7a558a8be0025" providerId="LiveId" clId="{06E82293-F095-E64E-A09F-46E59866B4ED}" dt="2020-10-26T06:17:53.698" v="1669" actId="207"/>
          <ac:spMkLst>
            <pc:docMk/>
            <pc:sldMk cId="2142035510" sldId="274"/>
            <ac:spMk id="20" creationId="{FB7ABE28-FA9D-4D62-A3D1-5868F30191CE}"/>
          </ac:spMkLst>
        </pc:spChg>
        <pc:spChg chg="add del">
          <ac:chgData name="Qian YiQian" userId="dfa7a558a8be0025" providerId="LiveId" clId="{06E82293-F095-E64E-A09F-46E59866B4ED}" dt="2020-10-26T06:17:24.904" v="1665" actId="26606"/>
          <ac:spMkLst>
            <pc:docMk/>
            <pc:sldMk cId="2142035510" sldId="274"/>
            <ac:spMk id="32" creationId="{0C2F8F76-4F55-4ED5-AC3D-1714C449C867}"/>
          </ac:spMkLst>
        </pc:spChg>
        <pc:spChg chg="add del">
          <ac:chgData name="Qian YiQian" userId="dfa7a558a8be0025" providerId="LiveId" clId="{06E82293-F095-E64E-A09F-46E59866B4ED}" dt="2020-10-26T06:17:24.904" v="1665" actId="26606"/>
          <ac:spMkLst>
            <pc:docMk/>
            <pc:sldMk cId="2142035510" sldId="274"/>
            <ac:spMk id="34" creationId="{57F6BDD4-E066-4008-8011-6CC31AEB4556}"/>
          </ac:spMkLst>
        </pc:spChg>
        <pc:spChg chg="add del">
          <ac:chgData name="Qian YiQian" userId="dfa7a558a8be0025" providerId="LiveId" clId="{06E82293-F095-E64E-A09F-46E59866B4ED}" dt="2020-10-26T06:17:24.904" v="1665" actId="26606"/>
          <ac:spMkLst>
            <pc:docMk/>
            <pc:sldMk cId="2142035510" sldId="274"/>
            <ac:spMk id="36" creationId="{2711A8FB-68FC-45FC-B01E-38F809E2D439}"/>
          </ac:spMkLst>
        </pc:spChg>
        <pc:spChg chg="add del">
          <ac:chgData name="Qian YiQian" userId="dfa7a558a8be0025" providerId="LiveId" clId="{06E82293-F095-E64E-A09F-46E59866B4ED}" dt="2020-10-26T06:17:24.904" v="1665" actId="26606"/>
          <ac:spMkLst>
            <pc:docMk/>
            <pc:sldMk cId="2142035510" sldId="274"/>
            <ac:spMk id="38" creationId="{281E2DF8-F6D8-4E5C-B76E-E082FD8C1FBD}"/>
          </ac:spMkLst>
        </pc:spChg>
        <pc:spChg chg="add del">
          <ac:chgData name="Qian YiQian" userId="dfa7a558a8be0025" providerId="LiveId" clId="{06E82293-F095-E64E-A09F-46E59866B4ED}" dt="2020-10-26T06:17:24.904" v="1665" actId="26606"/>
          <ac:spMkLst>
            <pc:docMk/>
            <pc:sldMk cId="2142035510" sldId="274"/>
            <ac:spMk id="43" creationId="{E45CA849-654C-4173-AD99-B3A2528275F5}"/>
          </ac:spMkLst>
        </pc:spChg>
        <pc:spChg chg="add del">
          <ac:chgData name="Qian YiQian" userId="dfa7a558a8be0025" providerId="LiveId" clId="{06E82293-F095-E64E-A09F-46E59866B4ED}" dt="2020-10-26T06:17:24.904" v="1665" actId="26606"/>
          <ac:spMkLst>
            <pc:docMk/>
            <pc:sldMk cId="2142035510" sldId="274"/>
            <ac:spMk id="45" creationId="{3E23A947-2D45-4208-AE2B-64948C87A3EB}"/>
          </ac:spMkLst>
        </pc:spChg>
        <pc:spChg chg="add del">
          <ac:chgData name="Qian YiQian" userId="dfa7a558a8be0025" providerId="LiveId" clId="{06E82293-F095-E64E-A09F-46E59866B4ED}" dt="2020-10-26T06:17:24.904" v="1665" actId="26606"/>
          <ac:spMkLst>
            <pc:docMk/>
            <pc:sldMk cId="2142035510" sldId="274"/>
            <ac:spMk id="47" creationId="{E5BBB0F9-6A59-4D02-A9C7-A2D6516684CE}"/>
          </ac:spMkLst>
        </pc:spChg>
        <pc:picChg chg="mod ord">
          <ac:chgData name="Qian YiQian" userId="dfa7a558a8be0025" providerId="LiveId" clId="{06E82293-F095-E64E-A09F-46E59866B4ED}" dt="2020-10-26T06:18:36.306" v="1673" actId="14100"/>
          <ac:picMkLst>
            <pc:docMk/>
            <pc:sldMk cId="2142035510" sldId="274"/>
            <ac:picMk id="7" creationId="{6887EB30-2BB5-C94F-8254-E0E999F9B721}"/>
          </ac:picMkLst>
        </pc:picChg>
      </pc:sldChg>
      <pc:sldChg chg="del">
        <pc:chgData name="Qian YiQian" userId="dfa7a558a8be0025" providerId="LiveId" clId="{06E82293-F095-E64E-A09F-46E59866B4ED}" dt="2020-10-25T01:42:48.888" v="813" actId="2696"/>
        <pc:sldMkLst>
          <pc:docMk/>
          <pc:sldMk cId="924710108" sldId="275"/>
        </pc:sldMkLst>
      </pc:sldChg>
      <pc:sldChg chg="modSp">
        <pc:chgData name="Qian YiQian" userId="dfa7a558a8be0025" providerId="LiveId" clId="{06E82293-F095-E64E-A09F-46E59866B4ED}" dt="2020-10-25T06:25:53.950" v="1326" actId="20577"/>
        <pc:sldMkLst>
          <pc:docMk/>
          <pc:sldMk cId="123970959" sldId="277"/>
        </pc:sldMkLst>
        <pc:graphicFrameChg chg="mod">
          <ac:chgData name="Qian YiQian" userId="dfa7a558a8be0025" providerId="LiveId" clId="{06E82293-F095-E64E-A09F-46E59866B4ED}" dt="2020-10-25T06:25:53.950" v="1326" actId="20577"/>
          <ac:graphicFrameMkLst>
            <pc:docMk/>
            <pc:sldMk cId="123970959" sldId="277"/>
            <ac:graphicFrameMk id="5" creationId="{14DCA2AA-1BC9-4AE1-9639-F52F499EBA28}"/>
          </ac:graphicFrameMkLst>
        </pc:graphicFrameChg>
      </pc:sldChg>
      <pc:sldChg chg="modSp mod delCm">
        <pc:chgData name="Qian YiQian" userId="dfa7a558a8be0025" providerId="LiveId" clId="{06E82293-F095-E64E-A09F-46E59866B4ED}" dt="2020-10-26T03:48:35.936" v="1429" actId="20577"/>
        <pc:sldMkLst>
          <pc:docMk/>
          <pc:sldMk cId="2197031957" sldId="287"/>
        </pc:sldMkLst>
        <pc:spChg chg="mod">
          <ac:chgData name="Qian YiQian" userId="dfa7a558a8be0025" providerId="LiveId" clId="{06E82293-F095-E64E-A09F-46E59866B4ED}" dt="2020-10-26T03:48:35.936" v="1429" actId="20577"/>
          <ac:spMkLst>
            <pc:docMk/>
            <pc:sldMk cId="2197031957" sldId="287"/>
            <ac:spMk id="3" creationId="{17D6756D-8A88-A948-8915-0A98478D4DAE}"/>
          </ac:spMkLst>
        </pc:spChg>
      </pc:sldChg>
      <pc:sldChg chg="modSp mod delCm">
        <pc:chgData name="Qian YiQian" userId="dfa7a558a8be0025" providerId="LiveId" clId="{06E82293-F095-E64E-A09F-46E59866B4ED}" dt="2020-10-26T01:43:03.623" v="1335" actId="20577"/>
        <pc:sldMkLst>
          <pc:docMk/>
          <pc:sldMk cId="1610911779" sldId="288"/>
        </pc:sldMkLst>
        <pc:spChg chg="mod">
          <ac:chgData name="Qian YiQian" userId="dfa7a558a8be0025" providerId="LiveId" clId="{06E82293-F095-E64E-A09F-46E59866B4ED}" dt="2020-10-26T01:43:03.623" v="1335" actId="20577"/>
          <ac:spMkLst>
            <pc:docMk/>
            <pc:sldMk cId="1610911779" sldId="288"/>
            <ac:spMk id="3" creationId="{A1FD5234-DC5F-3444-BE2E-7FD0FB1AF97F}"/>
          </ac:spMkLst>
        </pc:spChg>
      </pc:sldChg>
      <pc:sldChg chg="del">
        <pc:chgData name="Qian YiQian" userId="dfa7a558a8be0025" providerId="LiveId" clId="{06E82293-F095-E64E-A09F-46E59866B4ED}" dt="2020-10-24T03:26:20.067" v="193" actId="2696"/>
        <pc:sldMkLst>
          <pc:docMk/>
          <pc:sldMk cId="426283737" sldId="291"/>
        </pc:sldMkLst>
      </pc:sldChg>
      <pc:sldChg chg="del">
        <pc:chgData name="Qian YiQian" userId="dfa7a558a8be0025" providerId="LiveId" clId="{06E82293-F095-E64E-A09F-46E59866B4ED}" dt="2020-10-25T02:41:26.465" v="977" actId="2696"/>
        <pc:sldMkLst>
          <pc:docMk/>
          <pc:sldMk cId="3020906725" sldId="293"/>
        </pc:sldMkLst>
      </pc:sldChg>
      <pc:sldChg chg="del">
        <pc:chgData name="Qian YiQian" userId="dfa7a558a8be0025" providerId="LiveId" clId="{06E82293-F095-E64E-A09F-46E59866B4ED}" dt="2020-10-25T02:41:31.182" v="978" actId="2696"/>
        <pc:sldMkLst>
          <pc:docMk/>
          <pc:sldMk cId="1066478960" sldId="294"/>
        </pc:sldMkLst>
      </pc:sldChg>
      <pc:sldChg chg="del">
        <pc:chgData name="Qian YiQian" userId="dfa7a558a8be0025" providerId="LiveId" clId="{06E82293-F095-E64E-A09F-46E59866B4ED}" dt="2020-10-25T01:38:14.184" v="707" actId="2696"/>
        <pc:sldMkLst>
          <pc:docMk/>
          <pc:sldMk cId="13218265" sldId="296"/>
        </pc:sldMkLst>
      </pc:sldChg>
      <pc:sldChg chg="addSp delSp modSp mod ord delCm">
        <pc:chgData name="Qian YiQian" userId="dfa7a558a8be0025" providerId="LiveId" clId="{06E82293-F095-E64E-A09F-46E59866B4ED}" dt="2020-10-25T02:27:40.752" v="975" actId="1592"/>
        <pc:sldMkLst>
          <pc:docMk/>
          <pc:sldMk cId="3511834534" sldId="298"/>
        </pc:sldMkLst>
        <pc:spChg chg="add del mod">
          <ac:chgData name="Qian YiQian" userId="dfa7a558a8be0025" providerId="LiveId" clId="{06E82293-F095-E64E-A09F-46E59866B4ED}" dt="2020-10-24T03:37:22.226" v="383" actId="478"/>
          <ac:spMkLst>
            <pc:docMk/>
            <pc:sldMk cId="3511834534" sldId="298"/>
            <ac:spMk id="2" creationId="{BFCCFD9A-67AE-C341-9210-D17527CEF7AC}"/>
          </ac:spMkLst>
        </pc:spChg>
        <pc:graphicFrameChg chg="mod modGraphic">
          <ac:chgData name="Qian YiQian" userId="dfa7a558a8be0025" providerId="LiveId" clId="{06E82293-F095-E64E-A09F-46E59866B4ED}" dt="2020-10-25T02:27:35.138" v="974" actId="1076"/>
          <ac:graphicFrameMkLst>
            <pc:docMk/>
            <pc:sldMk cId="3511834534" sldId="298"/>
            <ac:graphicFrameMk id="6" creationId="{567165EB-10F7-E34C-AF61-FD170BCC9EBF}"/>
          </ac:graphicFrameMkLst>
        </pc:graphicFrameChg>
      </pc:sldChg>
      <pc:sldChg chg="del">
        <pc:chgData name="Qian YiQian" userId="dfa7a558a8be0025" providerId="LiveId" clId="{06E82293-F095-E64E-A09F-46E59866B4ED}" dt="2020-10-24T03:08:51.672" v="45" actId="2696"/>
        <pc:sldMkLst>
          <pc:docMk/>
          <pc:sldMk cId="293850118" sldId="301"/>
        </pc:sldMkLst>
      </pc:sldChg>
      <pc:sldChg chg="del">
        <pc:chgData name="Qian YiQian" userId="dfa7a558a8be0025" providerId="LiveId" clId="{06E82293-F095-E64E-A09F-46E59866B4ED}" dt="2020-10-24T03:08:52.913" v="46" actId="2696"/>
        <pc:sldMkLst>
          <pc:docMk/>
          <pc:sldMk cId="2416197714" sldId="302"/>
        </pc:sldMkLst>
      </pc:sldChg>
      <pc:sldChg chg="del">
        <pc:chgData name="Qian YiQian" userId="dfa7a558a8be0025" providerId="LiveId" clId="{06E82293-F095-E64E-A09F-46E59866B4ED}" dt="2020-10-24T03:08:54.464" v="47" actId="2696"/>
        <pc:sldMkLst>
          <pc:docMk/>
          <pc:sldMk cId="2318632808" sldId="303"/>
        </pc:sldMkLst>
      </pc:sldChg>
      <pc:sldChg chg="addSp delSp modSp mod delCm">
        <pc:chgData name="Qian YiQian" userId="dfa7a558a8be0025" providerId="LiveId" clId="{06E82293-F095-E64E-A09F-46E59866B4ED}" dt="2020-10-25T03:32:42.934" v="1029" actId="208"/>
        <pc:sldMkLst>
          <pc:docMk/>
          <pc:sldMk cId="2688851942" sldId="304"/>
        </pc:sldMkLst>
        <pc:spChg chg="mod">
          <ac:chgData name="Qian YiQian" userId="dfa7a558a8be0025" providerId="LiveId" clId="{06E82293-F095-E64E-A09F-46E59866B4ED}" dt="2020-10-25T03:18:14.889" v="998" actId="26606"/>
          <ac:spMkLst>
            <pc:docMk/>
            <pc:sldMk cId="2688851942" sldId="304"/>
            <ac:spMk id="2" creationId="{A8065755-B8FE-B649-AFF4-E56741122097}"/>
          </ac:spMkLst>
        </pc:spChg>
        <pc:spChg chg="mod">
          <ac:chgData name="Qian YiQian" userId="dfa7a558a8be0025" providerId="LiveId" clId="{06E82293-F095-E64E-A09F-46E59866B4ED}" dt="2020-10-25T03:18:14.889" v="998" actId="26606"/>
          <ac:spMkLst>
            <pc:docMk/>
            <pc:sldMk cId="2688851942" sldId="304"/>
            <ac:spMk id="3" creationId="{2312715E-E3D3-F94E-BDEB-468D32E98956}"/>
          </ac:spMkLst>
        </pc:spChg>
        <pc:spChg chg="mod">
          <ac:chgData name="Qian YiQian" userId="dfa7a558a8be0025" providerId="LiveId" clId="{06E82293-F095-E64E-A09F-46E59866B4ED}" dt="2020-10-25T03:18:14.889" v="998" actId="26606"/>
          <ac:spMkLst>
            <pc:docMk/>
            <pc:sldMk cId="2688851942" sldId="304"/>
            <ac:spMk id="4" creationId="{660EF9D8-73AB-904B-A57E-549EFD079795}"/>
          </ac:spMkLst>
        </pc:spChg>
        <pc:spChg chg="del">
          <ac:chgData name="Qian YiQian" userId="dfa7a558a8be0025" providerId="LiveId" clId="{06E82293-F095-E64E-A09F-46E59866B4ED}" dt="2020-10-24T03:09:27.069" v="48" actId="478"/>
          <ac:spMkLst>
            <pc:docMk/>
            <pc:sldMk cId="2688851942" sldId="304"/>
            <ac:spMk id="5" creationId="{0B9393FD-1AB8-DC4C-ADF8-E2C9FAD72872}"/>
          </ac:spMkLst>
        </pc:spChg>
        <pc:spChg chg="add mod">
          <ac:chgData name="Qian YiQian" userId="dfa7a558a8be0025" providerId="LiveId" clId="{06E82293-F095-E64E-A09F-46E59866B4ED}" dt="2020-10-25T03:29:05.001" v="1012" actId="692"/>
          <ac:spMkLst>
            <pc:docMk/>
            <pc:sldMk cId="2688851942" sldId="304"/>
            <ac:spMk id="5" creationId="{2FF58142-289D-0F40-9D05-1A10BE8EE7C4}"/>
          </ac:spMkLst>
        </pc:spChg>
        <pc:spChg chg="add mod">
          <ac:chgData name="Qian YiQian" userId="dfa7a558a8be0025" providerId="LiveId" clId="{06E82293-F095-E64E-A09F-46E59866B4ED}" dt="2020-10-25T03:29:23.436" v="1016" actId="692"/>
          <ac:spMkLst>
            <pc:docMk/>
            <pc:sldMk cId="2688851942" sldId="304"/>
            <ac:spMk id="6" creationId="{28B32BF7-E43E-6846-ADCB-5ECC83E54BA7}"/>
          </ac:spMkLst>
        </pc:spChg>
        <pc:spChg chg="add mod">
          <ac:chgData name="Qian YiQian" userId="dfa7a558a8be0025" providerId="LiveId" clId="{06E82293-F095-E64E-A09F-46E59866B4ED}" dt="2020-10-25T03:30:13.838" v="1022" actId="692"/>
          <ac:spMkLst>
            <pc:docMk/>
            <pc:sldMk cId="2688851942" sldId="304"/>
            <ac:spMk id="8" creationId="{AD9E1DA5-0A87-9C47-9AA5-E1B5860F8D6E}"/>
          </ac:spMkLst>
        </pc:spChg>
        <pc:spChg chg="add mod">
          <ac:chgData name="Qian YiQian" userId="dfa7a558a8be0025" providerId="LiveId" clId="{06E82293-F095-E64E-A09F-46E59866B4ED}" dt="2020-10-25T03:30:41.082" v="1026" actId="692"/>
          <ac:spMkLst>
            <pc:docMk/>
            <pc:sldMk cId="2688851942" sldId="304"/>
            <ac:spMk id="9" creationId="{E0FA05C6-5001-BA4B-B871-1BA024EA1190}"/>
          </ac:spMkLst>
        </pc:spChg>
        <pc:spChg chg="add mod">
          <ac:chgData name="Qian YiQian" userId="dfa7a558a8be0025" providerId="LiveId" clId="{06E82293-F095-E64E-A09F-46E59866B4ED}" dt="2020-10-25T03:32:42.934" v="1029" actId="208"/>
          <ac:spMkLst>
            <pc:docMk/>
            <pc:sldMk cId="2688851942" sldId="304"/>
            <ac:spMk id="10" creationId="{4C52B958-4686-6D4C-8416-E328BD089313}"/>
          </ac:spMkLst>
        </pc:spChg>
        <pc:spChg chg="del">
          <ac:chgData name="Qian YiQian" userId="dfa7a558a8be0025" providerId="LiveId" clId="{06E82293-F095-E64E-A09F-46E59866B4ED}" dt="2020-10-25T03:18:14.889" v="998" actId="26606"/>
          <ac:spMkLst>
            <pc:docMk/>
            <pc:sldMk cId="2688851942" sldId="304"/>
            <ac:spMk id="12" creationId="{2C9A9DA9-7DC8-488B-A882-123947B0F3D9}"/>
          </ac:spMkLst>
        </pc:spChg>
        <pc:spChg chg="del">
          <ac:chgData name="Qian YiQian" userId="dfa7a558a8be0025" providerId="LiveId" clId="{06E82293-F095-E64E-A09F-46E59866B4ED}" dt="2020-10-25T03:18:14.889" v="998" actId="26606"/>
          <ac:spMkLst>
            <pc:docMk/>
            <pc:sldMk cId="2688851942" sldId="304"/>
            <ac:spMk id="14" creationId="{57F6BDD4-E066-4008-8011-6CC31AEB4556}"/>
          </ac:spMkLst>
        </pc:spChg>
        <pc:spChg chg="del">
          <ac:chgData name="Qian YiQian" userId="dfa7a558a8be0025" providerId="LiveId" clId="{06E82293-F095-E64E-A09F-46E59866B4ED}" dt="2020-10-25T03:18:14.889" v="998" actId="26606"/>
          <ac:spMkLst>
            <pc:docMk/>
            <pc:sldMk cId="2688851942" sldId="304"/>
            <ac:spMk id="16" creationId="{2711A8FB-68FC-45FC-B01E-38F809E2D439}"/>
          </ac:spMkLst>
        </pc:spChg>
        <pc:spChg chg="del">
          <ac:chgData name="Qian YiQian" userId="dfa7a558a8be0025" providerId="LiveId" clId="{06E82293-F095-E64E-A09F-46E59866B4ED}" dt="2020-10-25T03:18:14.889" v="998" actId="26606"/>
          <ac:spMkLst>
            <pc:docMk/>
            <pc:sldMk cId="2688851942" sldId="304"/>
            <ac:spMk id="18" creationId="{2A865FE3-5FC9-4049-87CF-30019C46C0F5}"/>
          </ac:spMkLst>
        </pc:spChg>
        <pc:spChg chg="add">
          <ac:chgData name="Qian YiQian" userId="dfa7a558a8be0025" providerId="LiveId" clId="{06E82293-F095-E64E-A09F-46E59866B4ED}" dt="2020-10-25T03:18:14.889" v="998" actId="26606"/>
          <ac:spMkLst>
            <pc:docMk/>
            <pc:sldMk cId="2688851942" sldId="304"/>
            <ac:spMk id="23" creationId="{0288C6B4-AFC3-407F-A595-EFFD38D4CCAF}"/>
          </ac:spMkLst>
        </pc:spChg>
        <pc:spChg chg="add">
          <ac:chgData name="Qian YiQian" userId="dfa7a558a8be0025" providerId="LiveId" clId="{06E82293-F095-E64E-A09F-46E59866B4ED}" dt="2020-10-25T03:18:14.889" v="998" actId="26606"/>
          <ac:spMkLst>
            <pc:docMk/>
            <pc:sldMk cId="2688851942" sldId="304"/>
            <ac:spMk id="25" creationId="{CF236821-17FE-429B-8D2C-08E13A64EA40}"/>
          </ac:spMkLst>
        </pc:spChg>
        <pc:spChg chg="add">
          <ac:chgData name="Qian YiQian" userId="dfa7a558a8be0025" providerId="LiveId" clId="{06E82293-F095-E64E-A09F-46E59866B4ED}" dt="2020-10-25T03:18:14.889" v="998" actId="26606"/>
          <ac:spMkLst>
            <pc:docMk/>
            <pc:sldMk cId="2688851942" sldId="304"/>
            <ac:spMk id="27" creationId="{C0BDBCD2-E081-43AB-9119-C55465E59757}"/>
          </ac:spMkLst>
        </pc:spChg>
        <pc:spChg chg="add">
          <ac:chgData name="Qian YiQian" userId="dfa7a558a8be0025" providerId="LiveId" clId="{06E82293-F095-E64E-A09F-46E59866B4ED}" dt="2020-10-25T03:18:14.889" v="998" actId="26606"/>
          <ac:spMkLst>
            <pc:docMk/>
            <pc:sldMk cId="2688851942" sldId="304"/>
            <ac:spMk id="29" creationId="{98E79BE4-34FE-485A-98A5-92CE8F7C4743}"/>
          </ac:spMkLst>
        </pc:spChg>
        <pc:spChg chg="add">
          <ac:chgData name="Qian YiQian" userId="dfa7a558a8be0025" providerId="LiveId" clId="{06E82293-F095-E64E-A09F-46E59866B4ED}" dt="2020-10-25T03:18:14.889" v="998" actId="26606"/>
          <ac:spMkLst>
            <pc:docMk/>
            <pc:sldMk cId="2688851942" sldId="304"/>
            <ac:spMk id="31" creationId="{7A5F0580-5EE9-419F-96EE-B6529EF6E7D0}"/>
          </ac:spMkLst>
        </pc:spChg>
        <pc:picChg chg="mod">
          <ac:chgData name="Qian YiQian" userId="dfa7a558a8be0025" providerId="LiveId" clId="{06E82293-F095-E64E-A09F-46E59866B4ED}" dt="2020-10-25T03:18:14.889" v="998" actId="26606"/>
          <ac:picMkLst>
            <pc:docMk/>
            <pc:sldMk cId="2688851942" sldId="304"/>
            <ac:picMk id="7" creationId="{4CD7FF46-5B62-3849-83EA-5E84519AD2CB}"/>
          </ac:picMkLst>
        </pc:picChg>
      </pc:sldChg>
      <pc:sldChg chg="add">
        <pc:chgData name="Qian YiQian" userId="dfa7a558a8be0025" providerId="LiveId" clId="{06E82293-F095-E64E-A09F-46E59866B4ED}" dt="2020-10-24T03:55:47.335" v="660"/>
        <pc:sldMkLst>
          <pc:docMk/>
          <pc:sldMk cId="1749860600" sldId="305"/>
        </pc:sldMkLst>
      </pc:sldChg>
      <pc:sldChg chg="del">
        <pc:chgData name="Qian YiQian" userId="dfa7a558a8be0025" providerId="LiveId" clId="{06E82293-F095-E64E-A09F-46E59866B4ED}" dt="2020-10-24T03:10:31.850" v="68" actId="2696"/>
        <pc:sldMkLst>
          <pc:docMk/>
          <pc:sldMk cId="2507065569" sldId="305"/>
        </pc:sldMkLst>
      </pc:sldChg>
      <pc:sldChg chg="addSp delSp modSp add del mod">
        <pc:chgData name="Qian YiQian" userId="dfa7a558a8be0025" providerId="LiveId" clId="{06E82293-F095-E64E-A09F-46E59866B4ED}" dt="2020-10-24T03:12:58.793" v="139" actId="20577"/>
        <pc:sldMkLst>
          <pc:docMk/>
          <pc:sldMk cId="1854721954" sldId="306"/>
        </pc:sldMkLst>
        <pc:spChg chg="mod">
          <ac:chgData name="Qian YiQian" userId="dfa7a558a8be0025" providerId="LiveId" clId="{06E82293-F095-E64E-A09F-46E59866B4ED}" dt="2020-10-24T03:12:58.793" v="139" actId="20577"/>
          <ac:spMkLst>
            <pc:docMk/>
            <pc:sldMk cId="1854721954" sldId="306"/>
            <ac:spMk id="2" creationId="{35286964-5466-1D4A-BD61-C819A6E58AC7}"/>
          </ac:spMkLst>
        </pc:spChg>
        <pc:spChg chg="add del">
          <ac:chgData name="Qian YiQian" userId="dfa7a558a8be0025" providerId="LiveId" clId="{06E82293-F095-E64E-A09F-46E59866B4ED}" dt="2020-10-24T03:12:54.910" v="133" actId="478"/>
          <ac:spMkLst>
            <pc:docMk/>
            <pc:sldMk cId="1854721954" sldId="306"/>
            <ac:spMk id="10" creationId="{6AC7A12D-7FDD-2243-8880-211861B84553}"/>
          </ac:spMkLst>
        </pc:spChg>
        <pc:spChg chg="add del">
          <ac:chgData name="Qian YiQian" userId="dfa7a558a8be0025" providerId="LiveId" clId="{06E82293-F095-E64E-A09F-46E59866B4ED}" dt="2020-10-24T03:12:53.386" v="130" actId="478"/>
          <ac:spMkLst>
            <pc:docMk/>
            <pc:sldMk cId="1854721954" sldId="306"/>
            <ac:spMk id="15" creationId="{A77FB321-B8CA-3844-93C7-4D621570BE60}"/>
          </ac:spMkLst>
        </pc:spChg>
        <pc:picChg chg="add del">
          <ac:chgData name="Qian YiQian" userId="dfa7a558a8be0025" providerId="LiveId" clId="{06E82293-F095-E64E-A09F-46E59866B4ED}" dt="2020-10-24T03:12:54.391" v="132" actId="478"/>
          <ac:picMkLst>
            <pc:docMk/>
            <pc:sldMk cId="1854721954" sldId="306"/>
            <ac:picMk id="12" creationId="{72CE1DC5-E370-5541-A627-39434F7DD4D0}"/>
          </ac:picMkLst>
        </pc:picChg>
        <pc:picChg chg="add del">
          <ac:chgData name="Qian YiQian" userId="dfa7a558a8be0025" providerId="LiveId" clId="{06E82293-F095-E64E-A09F-46E59866B4ED}" dt="2020-10-24T03:12:53.872" v="131" actId="478"/>
          <ac:picMkLst>
            <pc:docMk/>
            <pc:sldMk cId="1854721954" sldId="306"/>
            <ac:picMk id="14" creationId="{8E9A9392-807F-164C-86EC-0EBF110713DE}"/>
          </ac:picMkLst>
        </pc:picChg>
        <pc:picChg chg="mod">
          <ac:chgData name="Qian YiQian" userId="dfa7a558a8be0025" providerId="LiveId" clId="{06E82293-F095-E64E-A09F-46E59866B4ED}" dt="2020-10-24T03:12:52.969" v="129" actId="1076"/>
          <ac:picMkLst>
            <pc:docMk/>
            <pc:sldMk cId="1854721954" sldId="306"/>
            <ac:picMk id="17" creationId="{B95B823B-F808-FC44-B87F-C59019D9FCE2}"/>
          </ac:picMkLst>
        </pc:picChg>
        <pc:picChg chg="mod">
          <ac:chgData name="Qian YiQian" userId="dfa7a558a8be0025" providerId="LiveId" clId="{06E82293-F095-E64E-A09F-46E59866B4ED}" dt="2020-10-24T03:12:52.128" v="127" actId="1076"/>
          <ac:picMkLst>
            <pc:docMk/>
            <pc:sldMk cId="1854721954" sldId="306"/>
            <ac:picMk id="19" creationId="{2A8BE6EF-C8EC-624E-8F02-91077A22A4D7}"/>
          </ac:picMkLst>
        </pc:picChg>
      </pc:sldChg>
      <pc:sldChg chg="modSp mod">
        <pc:chgData name="Qian YiQian" userId="dfa7a558a8be0025" providerId="LiveId" clId="{06E82293-F095-E64E-A09F-46E59866B4ED}" dt="2020-10-25T03:33:49.963" v="1056" actId="20577"/>
        <pc:sldMkLst>
          <pc:docMk/>
          <pc:sldMk cId="497948388" sldId="307"/>
        </pc:sldMkLst>
        <pc:spChg chg="mod">
          <ac:chgData name="Qian YiQian" userId="dfa7a558a8be0025" providerId="LiveId" clId="{06E82293-F095-E64E-A09F-46E59866B4ED}" dt="2020-10-25T03:33:49.963" v="1056" actId="20577"/>
          <ac:spMkLst>
            <pc:docMk/>
            <pc:sldMk cId="497948388" sldId="307"/>
            <ac:spMk id="3" creationId="{296E72BF-5FB0-494B-8DC6-376D4EADD3D7}"/>
          </ac:spMkLst>
        </pc:spChg>
      </pc:sldChg>
      <pc:sldChg chg="modSp mod delCm">
        <pc:chgData name="Qian YiQian" userId="dfa7a558a8be0025" providerId="LiveId" clId="{06E82293-F095-E64E-A09F-46E59866B4ED}" dt="2020-10-25T03:34:48.058" v="1057" actId="1592"/>
        <pc:sldMkLst>
          <pc:docMk/>
          <pc:sldMk cId="1355290718" sldId="309"/>
        </pc:sldMkLst>
        <pc:spChg chg="mod">
          <ac:chgData name="Qian YiQian" userId="dfa7a558a8be0025" providerId="LiveId" clId="{06E82293-F095-E64E-A09F-46E59866B4ED}" dt="2020-10-24T03:57:20.673" v="704" actId="20577"/>
          <ac:spMkLst>
            <pc:docMk/>
            <pc:sldMk cId="1355290718" sldId="309"/>
            <ac:spMk id="2" creationId="{DDC6BD60-051B-C745-A56B-741AAE188A74}"/>
          </ac:spMkLst>
        </pc:spChg>
      </pc:sldChg>
      <pc:sldChg chg="del">
        <pc:chgData name="Qian YiQian" userId="dfa7a558a8be0025" providerId="LiveId" clId="{06E82293-F095-E64E-A09F-46E59866B4ED}" dt="2020-10-24T03:56:33.002" v="662" actId="2696"/>
        <pc:sldMkLst>
          <pc:docMk/>
          <pc:sldMk cId="489248060" sldId="310"/>
        </pc:sldMkLst>
      </pc:sldChg>
      <pc:sldChg chg="del">
        <pc:chgData name="Qian YiQian" userId="dfa7a558a8be0025" providerId="LiveId" clId="{06E82293-F095-E64E-A09F-46E59866B4ED}" dt="2020-10-24T03:56:33.482" v="663" actId="2696"/>
        <pc:sldMkLst>
          <pc:docMk/>
          <pc:sldMk cId="783666081" sldId="311"/>
        </pc:sldMkLst>
      </pc:sldChg>
      <pc:sldChg chg="del">
        <pc:chgData name="Qian YiQian" userId="dfa7a558a8be0025" providerId="LiveId" clId="{06E82293-F095-E64E-A09F-46E59866B4ED}" dt="2020-10-25T01:47:16.307" v="814" actId="2696"/>
        <pc:sldMkLst>
          <pc:docMk/>
          <pc:sldMk cId="2107281301" sldId="312"/>
        </pc:sldMkLst>
      </pc:sldChg>
      <pc:sldChg chg="addSp delSp modSp mod setBg delCm">
        <pc:chgData name="Qian YiQian" userId="dfa7a558a8be0025" providerId="LiveId" clId="{06E82293-F095-E64E-A09F-46E59866B4ED}" dt="2020-10-26T14:31:37.384" v="1684" actId="20577"/>
        <pc:sldMkLst>
          <pc:docMk/>
          <pc:sldMk cId="1895605631" sldId="313"/>
        </pc:sldMkLst>
        <pc:spChg chg="mod">
          <ac:chgData name="Qian YiQian" userId="dfa7a558a8be0025" providerId="LiveId" clId="{06E82293-F095-E64E-A09F-46E59866B4ED}" dt="2020-10-26T05:32:01.308" v="1445" actId="26606"/>
          <ac:spMkLst>
            <pc:docMk/>
            <pc:sldMk cId="1895605631" sldId="313"/>
            <ac:spMk id="2" creationId="{93170378-CD2B-6B4F-88F8-E3328FC08D96}"/>
          </ac:spMkLst>
        </pc:spChg>
        <pc:spChg chg="mod">
          <ac:chgData name="Qian YiQian" userId="dfa7a558a8be0025" providerId="LiveId" clId="{06E82293-F095-E64E-A09F-46E59866B4ED}" dt="2020-10-26T14:31:37.384" v="1684" actId="20577"/>
          <ac:spMkLst>
            <pc:docMk/>
            <pc:sldMk cId="1895605631" sldId="313"/>
            <ac:spMk id="3" creationId="{BC8C5836-B161-CE47-BFB3-645FE4D0F7A5}"/>
          </ac:spMkLst>
        </pc:spChg>
        <pc:spChg chg="mod ord">
          <ac:chgData name="Qian YiQian" userId="dfa7a558a8be0025" providerId="LiveId" clId="{06E82293-F095-E64E-A09F-46E59866B4ED}" dt="2020-10-26T05:32:01.308" v="1445" actId="26606"/>
          <ac:spMkLst>
            <pc:docMk/>
            <pc:sldMk cId="1895605631" sldId="313"/>
            <ac:spMk id="4" creationId="{A59AFCB1-3880-9540-8222-5A679C475089}"/>
          </ac:spMkLst>
        </pc:spChg>
        <pc:spChg chg="add mod">
          <ac:chgData name="Qian YiQian" userId="dfa7a558a8be0025" providerId="LiveId" clId="{06E82293-F095-E64E-A09F-46E59866B4ED}" dt="2020-10-26T06:09:59.916" v="1476" actId="14100"/>
          <ac:spMkLst>
            <pc:docMk/>
            <pc:sldMk cId="1895605631" sldId="313"/>
            <ac:spMk id="7" creationId="{8DF96504-94DE-4E46-A95F-2FAA31D3B17B}"/>
          </ac:spMkLst>
        </pc:spChg>
        <pc:spChg chg="add del">
          <ac:chgData name="Qian YiQian" userId="dfa7a558a8be0025" providerId="LiveId" clId="{06E82293-F095-E64E-A09F-46E59866B4ED}" dt="2020-10-26T05:31:18.991" v="1438" actId="26606"/>
          <ac:spMkLst>
            <pc:docMk/>
            <pc:sldMk cId="1895605631" sldId="313"/>
            <ac:spMk id="11" creationId="{2C9A9DA9-7DC8-488B-A882-123947B0F3D9}"/>
          </ac:spMkLst>
        </pc:spChg>
        <pc:spChg chg="add del">
          <ac:chgData name="Qian YiQian" userId="dfa7a558a8be0025" providerId="LiveId" clId="{06E82293-F095-E64E-A09F-46E59866B4ED}" dt="2020-10-26T05:31:18.991" v="1438" actId="26606"/>
          <ac:spMkLst>
            <pc:docMk/>
            <pc:sldMk cId="1895605631" sldId="313"/>
            <ac:spMk id="13" creationId="{57F6BDD4-E066-4008-8011-6CC31AEB4556}"/>
          </ac:spMkLst>
        </pc:spChg>
        <pc:spChg chg="add del">
          <ac:chgData name="Qian YiQian" userId="dfa7a558a8be0025" providerId="LiveId" clId="{06E82293-F095-E64E-A09F-46E59866B4ED}" dt="2020-10-26T05:31:18.991" v="1438" actId="26606"/>
          <ac:spMkLst>
            <pc:docMk/>
            <pc:sldMk cId="1895605631" sldId="313"/>
            <ac:spMk id="15" creationId="{2711A8FB-68FC-45FC-B01E-38F809E2D439}"/>
          </ac:spMkLst>
        </pc:spChg>
        <pc:spChg chg="add del">
          <ac:chgData name="Qian YiQian" userId="dfa7a558a8be0025" providerId="LiveId" clId="{06E82293-F095-E64E-A09F-46E59866B4ED}" dt="2020-10-26T05:31:18.991" v="1438" actId="26606"/>
          <ac:spMkLst>
            <pc:docMk/>
            <pc:sldMk cId="1895605631" sldId="313"/>
            <ac:spMk id="17" creationId="{2A865FE3-5FC9-4049-87CF-30019C46C0F5}"/>
          </ac:spMkLst>
        </pc:spChg>
        <pc:spChg chg="add del">
          <ac:chgData name="Qian YiQian" userId="dfa7a558a8be0025" providerId="LiveId" clId="{06E82293-F095-E64E-A09F-46E59866B4ED}" dt="2020-10-26T05:31:24.917" v="1440" actId="26606"/>
          <ac:spMkLst>
            <pc:docMk/>
            <pc:sldMk cId="1895605631" sldId="313"/>
            <ac:spMk id="19" creationId="{0B9EE3F3-89B7-43C3-8651-C4C96830993D}"/>
          </ac:spMkLst>
        </pc:spChg>
        <pc:spChg chg="add del">
          <ac:chgData name="Qian YiQian" userId="dfa7a558a8be0025" providerId="LiveId" clId="{06E82293-F095-E64E-A09F-46E59866B4ED}" dt="2020-10-26T05:31:24.917" v="1440" actId="26606"/>
          <ac:spMkLst>
            <pc:docMk/>
            <pc:sldMk cId="1895605631" sldId="313"/>
            <ac:spMk id="20" creationId="{33AE4636-AEEC-45D6-84D4-7AC2DA48ECF8}"/>
          </ac:spMkLst>
        </pc:spChg>
        <pc:spChg chg="add del">
          <ac:chgData name="Qian YiQian" userId="dfa7a558a8be0025" providerId="LiveId" clId="{06E82293-F095-E64E-A09F-46E59866B4ED}" dt="2020-10-26T05:31:24.917" v="1440" actId="26606"/>
          <ac:spMkLst>
            <pc:docMk/>
            <pc:sldMk cId="1895605631" sldId="313"/>
            <ac:spMk id="21" creationId="{8D9CE0F4-2EB2-4F1F-8AAC-DB3571D9FE10}"/>
          </ac:spMkLst>
        </pc:spChg>
        <pc:spChg chg="add del">
          <ac:chgData name="Qian YiQian" userId="dfa7a558a8be0025" providerId="LiveId" clId="{06E82293-F095-E64E-A09F-46E59866B4ED}" dt="2020-10-26T05:31:27.864" v="1442" actId="26606"/>
          <ac:spMkLst>
            <pc:docMk/>
            <pc:sldMk cId="1895605631" sldId="313"/>
            <ac:spMk id="23" creationId="{2C9A9DA9-7DC8-488B-A882-123947B0F3D9}"/>
          </ac:spMkLst>
        </pc:spChg>
        <pc:spChg chg="add del">
          <ac:chgData name="Qian YiQian" userId="dfa7a558a8be0025" providerId="LiveId" clId="{06E82293-F095-E64E-A09F-46E59866B4ED}" dt="2020-10-26T05:31:27.864" v="1442" actId="26606"/>
          <ac:spMkLst>
            <pc:docMk/>
            <pc:sldMk cId="1895605631" sldId="313"/>
            <ac:spMk id="24" creationId="{57F6BDD4-E066-4008-8011-6CC31AEB4556}"/>
          </ac:spMkLst>
        </pc:spChg>
        <pc:spChg chg="add del">
          <ac:chgData name="Qian YiQian" userId="dfa7a558a8be0025" providerId="LiveId" clId="{06E82293-F095-E64E-A09F-46E59866B4ED}" dt="2020-10-26T05:31:27.864" v="1442" actId="26606"/>
          <ac:spMkLst>
            <pc:docMk/>
            <pc:sldMk cId="1895605631" sldId="313"/>
            <ac:spMk id="25" creationId="{2711A8FB-68FC-45FC-B01E-38F809E2D439}"/>
          </ac:spMkLst>
        </pc:spChg>
        <pc:spChg chg="add del">
          <ac:chgData name="Qian YiQian" userId="dfa7a558a8be0025" providerId="LiveId" clId="{06E82293-F095-E64E-A09F-46E59866B4ED}" dt="2020-10-26T05:31:27.864" v="1442" actId="26606"/>
          <ac:spMkLst>
            <pc:docMk/>
            <pc:sldMk cId="1895605631" sldId="313"/>
            <ac:spMk id="26" creationId="{2A865FE3-5FC9-4049-87CF-30019C46C0F5}"/>
          </ac:spMkLst>
        </pc:spChg>
        <pc:spChg chg="add del">
          <ac:chgData name="Qian YiQian" userId="dfa7a558a8be0025" providerId="LiveId" clId="{06E82293-F095-E64E-A09F-46E59866B4ED}" dt="2020-10-26T05:32:01.274" v="1444" actId="26606"/>
          <ac:spMkLst>
            <pc:docMk/>
            <pc:sldMk cId="1895605631" sldId="313"/>
            <ac:spMk id="28" creationId="{57F72BCA-EE24-40BE-9ECA-E10C9BA55F90}"/>
          </ac:spMkLst>
        </pc:spChg>
        <pc:spChg chg="add del">
          <ac:chgData name="Qian YiQian" userId="dfa7a558a8be0025" providerId="LiveId" clId="{06E82293-F095-E64E-A09F-46E59866B4ED}" dt="2020-10-26T05:32:01.274" v="1444" actId="26606"/>
          <ac:spMkLst>
            <pc:docMk/>
            <pc:sldMk cId="1895605631" sldId="313"/>
            <ac:spMk id="29" creationId="{6B3C4597-DD46-4BFC-B999-C52879B95B16}"/>
          </ac:spMkLst>
        </pc:spChg>
        <pc:spChg chg="add del">
          <ac:chgData name="Qian YiQian" userId="dfa7a558a8be0025" providerId="LiveId" clId="{06E82293-F095-E64E-A09F-46E59866B4ED}" dt="2020-10-26T05:32:01.274" v="1444" actId="26606"/>
          <ac:spMkLst>
            <pc:docMk/>
            <pc:sldMk cId="1895605631" sldId="313"/>
            <ac:spMk id="30" creationId="{632B59AC-0160-4F1D-934F-B7D8B6AE44A1}"/>
          </ac:spMkLst>
        </pc:spChg>
        <pc:spChg chg="add">
          <ac:chgData name="Qian YiQian" userId="dfa7a558a8be0025" providerId="LiveId" clId="{06E82293-F095-E64E-A09F-46E59866B4ED}" dt="2020-10-26T05:32:01.308" v="1445" actId="26606"/>
          <ac:spMkLst>
            <pc:docMk/>
            <pc:sldMk cId="1895605631" sldId="313"/>
            <ac:spMk id="32" creationId="{2C9A9DA9-7DC8-488B-A882-123947B0F3D9}"/>
          </ac:spMkLst>
        </pc:spChg>
        <pc:spChg chg="add">
          <ac:chgData name="Qian YiQian" userId="dfa7a558a8be0025" providerId="LiveId" clId="{06E82293-F095-E64E-A09F-46E59866B4ED}" dt="2020-10-26T05:32:01.308" v="1445" actId="26606"/>
          <ac:spMkLst>
            <pc:docMk/>
            <pc:sldMk cId="1895605631" sldId="313"/>
            <ac:spMk id="33" creationId="{57F6BDD4-E066-4008-8011-6CC31AEB4556}"/>
          </ac:spMkLst>
        </pc:spChg>
        <pc:spChg chg="add">
          <ac:chgData name="Qian YiQian" userId="dfa7a558a8be0025" providerId="LiveId" clId="{06E82293-F095-E64E-A09F-46E59866B4ED}" dt="2020-10-26T05:32:01.308" v="1445" actId="26606"/>
          <ac:spMkLst>
            <pc:docMk/>
            <pc:sldMk cId="1895605631" sldId="313"/>
            <ac:spMk id="34" creationId="{2711A8FB-68FC-45FC-B01E-38F809E2D439}"/>
          </ac:spMkLst>
        </pc:spChg>
        <pc:spChg chg="add">
          <ac:chgData name="Qian YiQian" userId="dfa7a558a8be0025" providerId="LiveId" clId="{06E82293-F095-E64E-A09F-46E59866B4ED}" dt="2020-10-26T05:32:01.308" v="1445" actId="26606"/>
          <ac:spMkLst>
            <pc:docMk/>
            <pc:sldMk cId="1895605631" sldId="313"/>
            <ac:spMk id="35" creationId="{2A865FE3-5FC9-4049-87CF-30019C46C0F5}"/>
          </ac:spMkLst>
        </pc:spChg>
        <pc:picChg chg="add mod ord">
          <ac:chgData name="Qian YiQian" userId="dfa7a558a8be0025" providerId="LiveId" clId="{06E82293-F095-E64E-A09F-46E59866B4ED}" dt="2020-10-26T05:32:01.308" v="1445" actId="26606"/>
          <ac:picMkLst>
            <pc:docMk/>
            <pc:sldMk cId="1895605631" sldId="313"/>
            <ac:picMk id="6" creationId="{CC323052-FAFA-294F-B151-F8C63C898B80}"/>
          </ac:picMkLst>
        </pc:picChg>
      </pc:sldChg>
      <pc:sldChg chg="del">
        <pc:chgData name="Qian YiQian" userId="dfa7a558a8be0025" providerId="LiveId" clId="{06E82293-F095-E64E-A09F-46E59866B4ED}" dt="2020-10-25T02:12:26.555" v="817" actId="2696"/>
        <pc:sldMkLst>
          <pc:docMk/>
          <pc:sldMk cId="1372832141" sldId="314"/>
        </pc:sldMkLst>
      </pc:sldChg>
      <pc:sldChg chg="addSp modSp mod setBg">
        <pc:chgData name="Qian YiQian" userId="dfa7a558a8be0025" providerId="LiveId" clId="{06E82293-F095-E64E-A09F-46E59866B4ED}" dt="2020-10-25T03:10:51.127" v="990" actId="14100"/>
        <pc:sldMkLst>
          <pc:docMk/>
          <pc:sldMk cId="2115841789" sldId="315"/>
        </pc:sldMkLst>
        <pc:spChg chg="mod ord">
          <ac:chgData name="Qian YiQian" userId="dfa7a558a8be0025" providerId="LiveId" clId="{06E82293-F095-E64E-A09F-46E59866B4ED}" dt="2020-10-25T03:10:15.718" v="984" actId="26606"/>
          <ac:spMkLst>
            <pc:docMk/>
            <pc:sldMk cId="2115841789" sldId="315"/>
            <ac:spMk id="2" creationId="{521798ED-8052-204B-8417-627F0F4D8DFE}"/>
          </ac:spMkLst>
        </pc:spChg>
        <pc:spChg chg="mod ord">
          <ac:chgData name="Qian YiQian" userId="dfa7a558a8be0025" providerId="LiveId" clId="{06E82293-F095-E64E-A09F-46E59866B4ED}" dt="2020-10-25T03:10:15.718" v="984" actId="26606"/>
          <ac:spMkLst>
            <pc:docMk/>
            <pc:sldMk cId="2115841789" sldId="315"/>
            <ac:spMk id="3" creationId="{1B4D4FE9-3A5F-8840-9F12-1B44D83A3A8E}"/>
          </ac:spMkLst>
        </pc:spChg>
        <pc:spChg chg="mod">
          <ac:chgData name="Qian YiQian" userId="dfa7a558a8be0025" providerId="LiveId" clId="{06E82293-F095-E64E-A09F-46E59866B4ED}" dt="2020-10-25T03:10:51.127" v="990" actId="14100"/>
          <ac:spMkLst>
            <pc:docMk/>
            <pc:sldMk cId="2115841789" sldId="315"/>
            <ac:spMk id="4" creationId="{692E366F-11BA-3E4F-B84C-279ADACE99C7}"/>
          </ac:spMkLst>
        </pc:spChg>
        <pc:spChg chg="add">
          <ac:chgData name="Qian YiQian" userId="dfa7a558a8be0025" providerId="LiveId" clId="{06E82293-F095-E64E-A09F-46E59866B4ED}" dt="2020-10-25T03:10:15.718" v="984" actId="26606"/>
          <ac:spMkLst>
            <pc:docMk/>
            <pc:sldMk cId="2115841789" sldId="315"/>
            <ac:spMk id="10" creationId="{8FC9BE17-9A7B-462D-AE50-3D8777387304}"/>
          </ac:spMkLst>
        </pc:spChg>
        <pc:spChg chg="add">
          <ac:chgData name="Qian YiQian" userId="dfa7a558a8be0025" providerId="LiveId" clId="{06E82293-F095-E64E-A09F-46E59866B4ED}" dt="2020-10-25T03:10:15.718" v="984" actId="26606"/>
          <ac:spMkLst>
            <pc:docMk/>
            <pc:sldMk cId="2115841789" sldId="315"/>
            <ac:spMk id="12" creationId="{3EBE8569-6AEC-4B8C-8D53-2DE337CDBA65}"/>
          </ac:spMkLst>
        </pc:spChg>
        <pc:spChg chg="add">
          <ac:chgData name="Qian YiQian" userId="dfa7a558a8be0025" providerId="LiveId" clId="{06E82293-F095-E64E-A09F-46E59866B4ED}" dt="2020-10-25T03:10:15.718" v="984" actId="26606"/>
          <ac:spMkLst>
            <pc:docMk/>
            <pc:sldMk cId="2115841789" sldId="315"/>
            <ac:spMk id="14" creationId="{55D4142C-5077-457F-A6AD-3FECFDB39685}"/>
          </ac:spMkLst>
        </pc:spChg>
        <pc:spChg chg="add">
          <ac:chgData name="Qian YiQian" userId="dfa7a558a8be0025" providerId="LiveId" clId="{06E82293-F095-E64E-A09F-46E59866B4ED}" dt="2020-10-25T03:10:15.718" v="984" actId="26606"/>
          <ac:spMkLst>
            <pc:docMk/>
            <pc:sldMk cId="2115841789" sldId="315"/>
            <ac:spMk id="16" creationId="{7A5F0580-5EE9-419F-96EE-B6529EF6E7D0}"/>
          </ac:spMkLst>
        </pc:spChg>
        <pc:picChg chg="mod">
          <ac:chgData name="Qian YiQian" userId="dfa7a558a8be0025" providerId="LiveId" clId="{06E82293-F095-E64E-A09F-46E59866B4ED}" dt="2020-10-25T03:10:30.488" v="988" actId="1036"/>
          <ac:picMkLst>
            <pc:docMk/>
            <pc:sldMk cId="2115841789" sldId="315"/>
            <ac:picMk id="5" creationId="{C2BEA796-BBE5-574A-80AA-111A102295D3}"/>
          </ac:picMkLst>
        </pc:picChg>
      </pc:sldChg>
      <pc:sldChg chg="addSp modSp mod setBg delCm">
        <pc:chgData name="Qian YiQian" userId="dfa7a558a8be0025" providerId="LiveId" clId="{06E82293-F095-E64E-A09F-46E59866B4ED}" dt="2020-10-25T03:21:30.959" v="1008" actId="1076"/>
        <pc:sldMkLst>
          <pc:docMk/>
          <pc:sldMk cId="4213769794" sldId="316"/>
        </pc:sldMkLst>
        <pc:spChg chg="mod">
          <ac:chgData name="Qian YiQian" userId="dfa7a558a8be0025" providerId="LiveId" clId="{06E82293-F095-E64E-A09F-46E59866B4ED}" dt="2020-10-25T03:17:57.929" v="997" actId="26606"/>
          <ac:spMkLst>
            <pc:docMk/>
            <pc:sldMk cId="4213769794" sldId="316"/>
            <ac:spMk id="2" creationId="{5370C70B-CF9C-6E42-933B-467E1E68F1B5}"/>
          </ac:spMkLst>
        </pc:spChg>
        <pc:spChg chg="mod">
          <ac:chgData name="Qian YiQian" userId="dfa7a558a8be0025" providerId="LiveId" clId="{06E82293-F095-E64E-A09F-46E59866B4ED}" dt="2020-10-25T03:17:57.929" v="997" actId="26606"/>
          <ac:spMkLst>
            <pc:docMk/>
            <pc:sldMk cId="4213769794" sldId="316"/>
            <ac:spMk id="3" creationId="{E7BBF00A-474D-8A47-9045-7EF4D26D475A}"/>
          </ac:spMkLst>
        </pc:spChg>
        <pc:spChg chg="mod ord">
          <ac:chgData name="Qian YiQian" userId="dfa7a558a8be0025" providerId="LiveId" clId="{06E82293-F095-E64E-A09F-46E59866B4ED}" dt="2020-10-25T03:17:57.929" v="997" actId="26606"/>
          <ac:spMkLst>
            <pc:docMk/>
            <pc:sldMk cId="4213769794" sldId="316"/>
            <ac:spMk id="4" creationId="{ABDF5911-215B-3744-91DD-57692A35CB41}"/>
          </ac:spMkLst>
        </pc:spChg>
        <pc:spChg chg="add mod">
          <ac:chgData name="Qian YiQian" userId="dfa7a558a8be0025" providerId="LiveId" clId="{06E82293-F095-E64E-A09F-46E59866B4ED}" dt="2020-10-25T03:21:30.959" v="1008" actId="1076"/>
          <ac:spMkLst>
            <pc:docMk/>
            <pc:sldMk cId="4213769794" sldId="316"/>
            <ac:spMk id="7" creationId="{6BCDD31C-A4D3-BB44-AB31-A6B8E869B51E}"/>
          </ac:spMkLst>
        </pc:spChg>
        <pc:spChg chg="add">
          <ac:chgData name="Qian YiQian" userId="dfa7a558a8be0025" providerId="LiveId" clId="{06E82293-F095-E64E-A09F-46E59866B4ED}" dt="2020-10-25T03:17:57.929" v="997" actId="26606"/>
          <ac:spMkLst>
            <pc:docMk/>
            <pc:sldMk cId="4213769794" sldId="316"/>
            <ac:spMk id="11" creationId="{5C9B446A-6343-4E56-90BA-061E4DDF0FFB}"/>
          </ac:spMkLst>
        </pc:spChg>
        <pc:spChg chg="add">
          <ac:chgData name="Qian YiQian" userId="dfa7a558a8be0025" providerId="LiveId" clId="{06E82293-F095-E64E-A09F-46E59866B4ED}" dt="2020-10-25T03:17:57.929" v="997" actId="26606"/>
          <ac:spMkLst>
            <pc:docMk/>
            <pc:sldMk cId="4213769794" sldId="316"/>
            <ac:spMk id="13" creationId="{3EC72A1B-03D3-499C-B4BF-AC68EEC22B10}"/>
          </ac:spMkLst>
        </pc:spChg>
        <pc:spChg chg="add">
          <ac:chgData name="Qian YiQian" userId="dfa7a558a8be0025" providerId="LiveId" clId="{06E82293-F095-E64E-A09F-46E59866B4ED}" dt="2020-10-25T03:17:57.929" v="997" actId="26606"/>
          <ac:spMkLst>
            <pc:docMk/>
            <pc:sldMk cId="4213769794" sldId="316"/>
            <ac:spMk id="15" creationId="{216322C2-3CF0-4D33-BF90-3F384CF6D232}"/>
          </ac:spMkLst>
        </pc:spChg>
        <pc:spChg chg="add">
          <ac:chgData name="Qian YiQian" userId="dfa7a558a8be0025" providerId="LiveId" clId="{06E82293-F095-E64E-A09F-46E59866B4ED}" dt="2020-10-25T03:17:57.929" v="997" actId="26606"/>
          <ac:spMkLst>
            <pc:docMk/>
            <pc:sldMk cId="4213769794" sldId="316"/>
            <ac:spMk id="17" creationId="{55D4142C-5077-457F-A6AD-3FECFDB39685}"/>
          </ac:spMkLst>
        </pc:spChg>
        <pc:spChg chg="add">
          <ac:chgData name="Qian YiQian" userId="dfa7a558a8be0025" providerId="LiveId" clId="{06E82293-F095-E64E-A09F-46E59866B4ED}" dt="2020-10-25T03:17:57.929" v="997" actId="26606"/>
          <ac:spMkLst>
            <pc:docMk/>
            <pc:sldMk cId="4213769794" sldId="316"/>
            <ac:spMk id="19" creationId="{7A5F0580-5EE9-419F-96EE-B6529EF6E7D0}"/>
          </ac:spMkLst>
        </pc:spChg>
        <pc:picChg chg="add mod">
          <ac:chgData name="Qian YiQian" userId="dfa7a558a8be0025" providerId="LiveId" clId="{06E82293-F095-E64E-A09F-46E59866B4ED}" dt="2020-10-25T03:17:57.929" v="997" actId="26606"/>
          <ac:picMkLst>
            <pc:docMk/>
            <pc:sldMk cId="4213769794" sldId="316"/>
            <ac:picMk id="6" creationId="{4AA5B9C2-294E-6F47-9921-CAD758AA3514}"/>
          </ac:picMkLst>
        </pc:picChg>
      </pc:sldChg>
    </pc:docChg>
  </pc:docChgLst>
  <pc:docChgLst>
    <pc:chgData name="Soumya Mohanty" userId="43aa90bfed3d7c02" providerId="LiveId" clId="{B9A8A1D6-CF14-6546-B0D3-A6A90180D2D9}"/>
    <pc:docChg chg="custSel addSld modSld sldOrd">
      <pc:chgData name="Soumya Mohanty" userId="43aa90bfed3d7c02" providerId="LiveId" clId="{B9A8A1D6-CF14-6546-B0D3-A6A90180D2D9}" dt="2020-10-24T17:49:08.396" v="4636"/>
      <pc:docMkLst>
        <pc:docMk/>
      </pc:docMkLst>
      <pc:sldChg chg="addSp delSp modSp mod addCm modCm">
        <pc:chgData name="Soumya Mohanty" userId="43aa90bfed3d7c02" providerId="LiveId" clId="{B9A8A1D6-CF14-6546-B0D3-A6A90180D2D9}" dt="2020-10-24T16:38:37.794" v="66" actId="20577"/>
        <pc:sldMkLst>
          <pc:docMk/>
          <pc:sldMk cId="2948395562" sldId="256"/>
        </pc:sldMkLst>
        <pc:spChg chg="mod">
          <ac:chgData name="Soumya Mohanty" userId="43aa90bfed3d7c02" providerId="LiveId" clId="{B9A8A1D6-CF14-6546-B0D3-A6A90180D2D9}" dt="2020-10-24T16:38:37.794" v="66" actId="20577"/>
          <ac:spMkLst>
            <pc:docMk/>
            <pc:sldMk cId="2948395562" sldId="256"/>
            <ac:spMk id="3" creationId="{5380E777-DF15-D244-9E96-F2AEEB548FB8}"/>
          </ac:spMkLst>
        </pc:spChg>
        <pc:spChg chg="del">
          <ac:chgData name="Soumya Mohanty" userId="43aa90bfed3d7c02" providerId="LiveId" clId="{B9A8A1D6-CF14-6546-B0D3-A6A90180D2D9}" dt="2020-10-24T16:37:30.225" v="14" actId="478"/>
          <ac:spMkLst>
            <pc:docMk/>
            <pc:sldMk cId="2948395562" sldId="256"/>
            <ac:spMk id="28" creationId="{39C4E81D-1F60-134D-B468-665339FF916C}"/>
          </ac:spMkLst>
        </pc:spChg>
        <pc:picChg chg="add mod">
          <ac:chgData name="Soumya Mohanty" userId="43aa90bfed3d7c02" providerId="LiveId" clId="{B9A8A1D6-CF14-6546-B0D3-A6A90180D2D9}" dt="2020-10-24T16:37:34.552" v="15" actId="1076"/>
          <ac:picMkLst>
            <pc:docMk/>
            <pc:sldMk cId="2948395562" sldId="256"/>
            <ac:picMk id="5" creationId="{23FE57C6-804D-8F44-9DBE-0C683A7FDB98}"/>
          </ac:picMkLst>
        </pc:picChg>
        <pc:picChg chg="add del">
          <ac:chgData name="Soumya Mohanty" userId="43aa90bfed3d7c02" providerId="LiveId" clId="{B9A8A1D6-CF14-6546-B0D3-A6A90180D2D9}" dt="2020-10-24T16:37:08.711" v="9"/>
          <ac:picMkLst>
            <pc:docMk/>
            <pc:sldMk cId="2948395562" sldId="256"/>
            <ac:picMk id="1026" creationId="{6B9131D0-4FC3-CD4F-AB27-607A354110FE}"/>
          </ac:picMkLst>
        </pc:picChg>
      </pc:sldChg>
      <pc:sldChg chg="modSp mod addCm modCm">
        <pc:chgData name="Soumya Mohanty" userId="43aa90bfed3d7c02" providerId="LiveId" clId="{B9A8A1D6-CF14-6546-B0D3-A6A90180D2D9}" dt="2020-10-24T16:41:08.851" v="151" actId="20577"/>
        <pc:sldMkLst>
          <pc:docMk/>
          <pc:sldMk cId="898322890" sldId="259"/>
        </pc:sldMkLst>
        <pc:spChg chg="mod">
          <ac:chgData name="Soumya Mohanty" userId="43aa90bfed3d7c02" providerId="LiveId" clId="{B9A8A1D6-CF14-6546-B0D3-A6A90180D2D9}" dt="2020-10-24T16:41:08.851" v="151" actId="20577"/>
          <ac:spMkLst>
            <pc:docMk/>
            <pc:sldMk cId="898322890" sldId="259"/>
            <ac:spMk id="9" creationId="{61BAA9A5-8950-4C7A-A1B5-4EEE605B095D}"/>
          </ac:spMkLst>
        </pc:spChg>
      </pc:sldChg>
      <pc:sldChg chg="addSp modSp mod">
        <pc:chgData name="Soumya Mohanty" userId="43aa90bfed3d7c02" providerId="LiveId" clId="{B9A8A1D6-CF14-6546-B0D3-A6A90180D2D9}" dt="2020-10-24T16:43:57.269" v="251" actId="14100"/>
        <pc:sldMkLst>
          <pc:docMk/>
          <pc:sldMk cId="3502207176" sldId="263"/>
        </pc:sldMkLst>
        <pc:spChg chg="mod">
          <ac:chgData name="Soumya Mohanty" userId="43aa90bfed3d7c02" providerId="LiveId" clId="{B9A8A1D6-CF14-6546-B0D3-A6A90180D2D9}" dt="2020-10-24T16:41:21.155" v="152" actId="14100"/>
          <ac:spMkLst>
            <pc:docMk/>
            <pc:sldMk cId="3502207176" sldId="263"/>
            <ac:spMk id="2" creationId="{E727E3EF-C73A-A249-AD41-66DD959F6FFC}"/>
          </ac:spMkLst>
        </pc:spChg>
        <pc:spChg chg="mod">
          <ac:chgData name="Soumya Mohanty" userId="43aa90bfed3d7c02" providerId="LiveId" clId="{B9A8A1D6-CF14-6546-B0D3-A6A90180D2D9}" dt="2020-10-24T16:41:46.956" v="155" actId="13822"/>
          <ac:spMkLst>
            <pc:docMk/>
            <pc:sldMk cId="3502207176" sldId="263"/>
            <ac:spMk id="4" creationId="{C494856E-F9FE-5147-9247-6C1D85D0FF59}"/>
          </ac:spMkLst>
        </pc:spChg>
        <pc:spChg chg="add">
          <ac:chgData name="Soumya Mohanty" userId="43aa90bfed3d7c02" providerId="LiveId" clId="{B9A8A1D6-CF14-6546-B0D3-A6A90180D2D9}" dt="2020-10-24T16:42:27.352" v="157" actId="11529"/>
          <ac:spMkLst>
            <pc:docMk/>
            <pc:sldMk cId="3502207176" sldId="263"/>
            <ac:spMk id="5" creationId="{CDD0591C-1463-5747-99E0-64BF06B9646E}"/>
          </ac:spMkLst>
        </pc:spChg>
        <pc:spChg chg="mod">
          <ac:chgData name="Soumya Mohanty" userId="43aa90bfed3d7c02" providerId="LiveId" clId="{B9A8A1D6-CF14-6546-B0D3-A6A90180D2D9}" dt="2020-10-24T16:42:07.582" v="156" actId="14100"/>
          <ac:spMkLst>
            <pc:docMk/>
            <pc:sldMk cId="3502207176" sldId="263"/>
            <ac:spMk id="8" creationId="{3603162C-8BA7-CC43-9BFB-D32F6D27B148}"/>
          </ac:spMkLst>
        </pc:spChg>
        <pc:spChg chg="mod">
          <ac:chgData name="Soumya Mohanty" userId="43aa90bfed3d7c02" providerId="LiveId" clId="{B9A8A1D6-CF14-6546-B0D3-A6A90180D2D9}" dt="2020-10-24T16:43:57.269" v="251" actId="14100"/>
          <ac:spMkLst>
            <pc:docMk/>
            <pc:sldMk cId="3502207176" sldId="263"/>
            <ac:spMk id="9" creationId="{D2C449ED-061F-4B7E-BA0B-9876362C5C49}"/>
          </ac:spMkLst>
        </pc:spChg>
        <pc:spChg chg="add mod">
          <ac:chgData name="Soumya Mohanty" userId="43aa90bfed3d7c02" providerId="LiveId" clId="{B9A8A1D6-CF14-6546-B0D3-A6A90180D2D9}" dt="2020-10-24T16:42:54.222" v="202" actId="14100"/>
          <ac:spMkLst>
            <pc:docMk/>
            <pc:sldMk cId="3502207176" sldId="263"/>
            <ac:spMk id="14" creationId="{ACD8052C-C1CE-8148-928E-11438AE45EF0}"/>
          </ac:spMkLst>
        </pc:spChg>
        <pc:picChg chg="mod">
          <ac:chgData name="Soumya Mohanty" userId="43aa90bfed3d7c02" providerId="LiveId" clId="{B9A8A1D6-CF14-6546-B0D3-A6A90180D2D9}" dt="2020-10-24T16:41:32.187" v="153" actId="1076"/>
          <ac:picMkLst>
            <pc:docMk/>
            <pc:sldMk cId="3502207176" sldId="263"/>
            <ac:picMk id="13" creationId="{B9BC5D63-7EFB-4844-8CB4-F618EF05E574}"/>
          </ac:picMkLst>
        </pc:picChg>
      </pc:sldChg>
      <pc:sldChg chg="modSp mod">
        <pc:chgData name="Soumya Mohanty" userId="43aa90bfed3d7c02" providerId="LiveId" clId="{B9A8A1D6-CF14-6546-B0D3-A6A90180D2D9}" dt="2020-10-24T17:12:01.444" v="2281" actId="20577"/>
        <pc:sldMkLst>
          <pc:docMk/>
          <pc:sldMk cId="4083018910" sldId="269"/>
        </pc:sldMkLst>
        <pc:spChg chg="mod">
          <ac:chgData name="Soumya Mohanty" userId="43aa90bfed3d7c02" providerId="LiveId" clId="{B9A8A1D6-CF14-6546-B0D3-A6A90180D2D9}" dt="2020-10-24T17:12:01.444" v="2281" actId="20577"/>
          <ac:spMkLst>
            <pc:docMk/>
            <pc:sldMk cId="4083018910" sldId="269"/>
            <ac:spMk id="3" creationId="{91C8CA33-15AF-014C-BFB2-F334C2CD1271}"/>
          </ac:spMkLst>
        </pc:spChg>
      </pc:sldChg>
      <pc:sldChg chg="ord">
        <pc:chgData name="Soumya Mohanty" userId="43aa90bfed3d7c02" providerId="LiveId" clId="{B9A8A1D6-CF14-6546-B0D3-A6A90180D2D9}" dt="2020-10-24T17:36:53.491" v="3793" actId="20578"/>
        <pc:sldMkLst>
          <pc:docMk/>
          <pc:sldMk cId="3114948307" sldId="271"/>
        </pc:sldMkLst>
      </pc:sldChg>
      <pc:sldChg chg="addSp modSp mod">
        <pc:chgData name="Soumya Mohanty" userId="43aa90bfed3d7c02" providerId="LiveId" clId="{B9A8A1D6-CF14-6546-B0D3-A6A90180D2D9}" dt="2020-10-24T17:19:45.414" v="2887" actId="20577"/>
        <pc:sldMkLst>
          <pc:docMk/>
          <pc:sldMk cId="3848024526" sldId="273"/>
        </pc:sldMkLst>
        <pc:spChg chg="mod">
          <ac:chgData name="Soumya Mohanty" userId="43aa90bfed3d7c02" providerId="LiveId" clId="{B9A8A1D6-CF14-6546-B0D3-A6A90180D2D9}" dt="2020-10-24T17:18:27.222" v="2852" actId="14100"/>
          <ac:spMkLst>
            <pc:docMk/>
            <pc:sldMk cId="3848024526" sldId="273"/>
            <ac:spMk id="2" creationId="{521798ED-8052-204B-8417-627F0F4D8DFE}"/>
          </ac:spMkLst>
        </pc:spChg>
        <pc:spChg chg="add mod">
          <ac:chgData name="Soumya Mohanty" userId="43aa90bfed3d7c02" providerId="LiveId" clId="{B9A8A1D6-CF14-6546-B0D3-A6A90180D2D9}" dt="2020-10-24T17:19:45.414" v="2887" actId="20577"/>
          <ac:spMkLst>
            <pc:docMk/>
            <pc:sldMk cId="3848024526" sldId="273"/>
            <ac:spMk id="4" creationId="{692E366F-11BA-3E4F-B84C-279ADACE99C7}"/>
          </ac:spMkLst>
        </pc:spChg>
      </pc:sldChg>
      <pc:sldChg chg="modSp mod addCm modCm">
        <pc:chgData name="Soumya Mohanty" userId="43aa90bfed3d7c02" providerId="LiveId" clId="{B9A8A1D6-CF14-6546-B0D3-A6A90180D2D9}" dt="2020-10-24T17:23:16.347" v="2957"/>
        <pc:sldMkLst>
          <pc:docMk/>
          <pc:sldMk cId="2142035510" sldId="274"/>
        </pc:sldMkLst>
        <pc:spChg chg="mod">
          <ac:chgData name="Soumya Mohanty" userId="43aa90bfed3d7c02" providerId="LiveId" clId="{B9A8A1D6-CF14-6546-B0D3-A6A90180D2D9}" dt="2020-10-24T17:22:42.801" v="2955" actId="20577"/>
          <ac:spMkLst>
            <pc:docMk/>
            <pc:sldMk cId="2142035510" sldId="274"/>
            <ac:spMk id="20" creationId="{FB7ABE28-FA9D-4D62-A3D1-5868F30191CE}"/>
          </ac:spMkLst>
        </pc:spChg>
      </pc:sldChg>
      <pc:sldChg chg="modSp addCm modCm">
        <pc:chgData name="Soumya Mohanty" userId="43aa90bfed3d7c02" providerId="LiveId" clId="{B9A8A1D6-CF14-6546-B0D3-A6A90180D2D9}" dt="2020-10-24T17:26:34.609" v="3150" actId="400"/>
        <pc:sldMkLst>
          <pc:docMk/>
          <pc:sldMk cId="924710108" sldId="275"/>
        </pc:sldMkLst>
        <pc:spChg chg="mod">
          <ac:chgData name="Soumya Mohanty" userId="43aa90bfed3d7c02" providerId="LiveId" clId="{B9A8A1D6-CF14-6546-B0D3-A6A90180D2D9}" dt="2020-10-24T17:26:34.609" v="3150" actId="400"/>
          <ac:spMkLst>
            <pc:docMk/>
            <pc:sldMk cId="924710108" sldId="275"/>
            <ac:spMk id="3" creationId="{FE556938-F599-D047-873A-EC9DC8CE7551}"/>
          </ac:spMkLst>
        </pc:spChg>
      </pc:sldChg>
      <pc:sldChg chg="modSp mod addCm modCm">
        <pc:chgData name="Soumya Mohanty" userId="43aa90bfed3d7c02" providerId="LiveId" clId="{B9A8A1D6-CF14-6546-B0D3-A6A90180D2D9}" dt="2020-10-24T17:47:06.788" v="4632"/>
        <pc:sldMkLst>
          <pc:docMk/>
          <pc:sldMk cId="2197031957" sldId="287"/>
        </pc:sldMkLst>
        <pc:spChg chg="mod">
          <ac:chgData name="Soumya Mohanty" userId="43aa90bfed3d7c02" providerId="LiveId" clId="{B9A8A1D6-CF14-6546-B0D3-A6A90180D2D9}" dt="2020-10-24T17:46:53.807" v="4630" actId="207"/>
          <ac:spMkLst>
            <pc:docMk/>
            <pc:sldMk cId="2197031957" sldId="287"/>
            <ac:spMk id="3" creationId="{17D6756D-8A88-A948-8915-0A98478D4DAE}"/>
          </ac:spMkLst>
        </pc:spChg>
      </pc:sldChg>
      <pc:sldChg chg="modSp mod addCm modCm">
        <pc:chgData name="Soumya Mohanty" userId="43aa90bfed3d7c02" providerId="LiveId" clId="{B9A8A1D6-CF14-6546-B0D3-A6A90180D2D9}" dt="2020-10-24T17:37:00.352" v="3794" actId="20577"/>
        <pc:sldMkLst>
          <pc:docMk/>
          <pc:sldMk cId="1610911779" sldId="288"/>
        </pc:sldMkLst>
        <pc:spChg chg="mod">
          <ac:chgData name="Soumya Mohanty" userId="43aa90bfed3d7c02" providerId="LiveId" clId="{B9A8A1D6-CF14-6546-B0D3-A6A90180D2D9}" dt="2020-10-24T17:37:00.352" v="3794" actId="20577"/>
          <ac:spMkLst>
            <pc:docMk/>
            <pc:sldMk cId="1610911779" sldId="288"/>
            <ac:spMk id="3" creationId="{A1FD5234-DC5F-3444-BE2E-7FD0FB1AF97F}"/>
          </ac:spMkLst>
        </pc:spChg>
      </pc:sldChg>
      <pc:sldChg chg="addCm modCm">
        <pc:chgData name="Soumya Mohanty" userId="43aa90bfed3d7c02" providerId="LiveId" clId="{B9A8A1D6-CF14-6546-B0D3-A6A90180D2D9}" dt="2020-10-24T17:12:55.843" v="2283"/>
        <pc:sldMkLst>
          <pc:docMk/>
          <pc:sldMk cId="3020906725" sldId="293"/>
        </pc:sldMkLst>
      </pc:sldChg>
      <pc:sldChg chg="addCm modCm">
        <pc:chgData name="Soumya Mohanty" userId="43aa90bfed3d7c02" providerId="LiveId" clId="{B9A8A1D6-CF14-6546-B0D3-A6A90180D2D9}" dt="2020-10-24T17:13:08.547" v="2285"/>
        <pc:sldMkLst>
          <pc:docMk/>
          <pc:sldMk cId="1066478960" sldId="294"/>
        </pc:sldMkLst>
      </pc:sldChg>
      <pc:sldChg chg="addCm modCm">
        <pc:chgData name="Soumya Mohanty" userId="43aa90bfed3d7c02" providerId="LiveId" clId="{B9A8A1D6-CF14-6546-B0D3-A6A90180D2D9}" dt="2020-10-24T17:13:29.467" v="2287"/>
        <pc:sldMkLst>
          <pc:docMk/>
          <pc:sldMk cId="13218265" sldId="296"/>
        </pc:sldMkLst>
      </pc:sldChg>
      <pc:sldChg chg="modSp addCm modCm">
        <pc:chgData name="Soumya Mohanty" userId="43aa90bfed3d7c02" providerId="LiveId" clId="{B9A8A1D6-CF14-6546-B0D3-A6A90180D2D9}" dt="2020-10-24T16:56:47.771" v="1461"/>
        <pc:sldMkLst>
          <pc:docMk/>
          <pc:sldMk cId="3511834534" sldId="298"/>
        </pc:sldMkLst>
        <pc:graphicFrameChg chg="mod">
          <ac:chgData name="Soumya Mohanty" userId="43aa90bfed3d7c02" providerId="LiveId" clId="{B9A8A1D6-CF14-6546-B0D3-A6A90180D2D9}" dt="2020-10-24T16:53:54.193" v="1454" actId="207"/>
          <ac:graphicFrameMkLst>
            <pc:docMk/>
            <pc:sldMk cId="3511834534" sldId="298"/>
            <ac:graphicFrameMk id="6" creationId="{567165EB-10F7-E34C-AF61-FD170BCC9EBF}"/>
          </ac:graphicFrameMkLst>
        </pc:graphicFrameChg>
      </pc:sldChg>
      <pc:sldChg chg="modSp mod">
        <pc:chgData name="Soumya Mohanty" userId="43aa90bfed3d7c02" providerId="LiveId" clId="{B9A8A1D6-CF14-6546-B0D3-A6A90180D2D9}" dt="2020-10-24T17:29:11.368" v="3236" actId="20577"/>
        <pc:sldMkLst>
          <pc:docMk/>
          <pc:sldMk cId="3824794220" sldId="299"/>
        </pc:sldMkLst>
        <pc:spChg chg="mod">
          <ac:chgData name="Soumya Mohanty" userId="43aa90bfed3d7c02" providerId="LiveId" clId="{B9A8A1D6-CF14-6546-B0D3-A6A90180D2D9}" dt="2020-10-24T17:29:11.368" v="3236" actId="20577"/>
          <ac:spMkLst>
            <pc:docMk/>
            <pc:sldMk cId="3824794220" sldId="299"/>
            <ac:spMk id="2" creationId="{ECBBA797-4EDA-A240-A363-4D6667AC365A}"/>
          </ac:spMkLst>
        </pc:spChg>
      </pc:sldChg>
      <pc:sldChg chg="modSp mod">
        <pc:chgData name="Soumya Mohanty" userId="43aa90bfed3d7c02" providerId="LiveId" clId="{B9A8A1D6-CF14-6546-B0D3-A6A90180D2D9}" dt="2020-10-24T17:29:21.007" v="3238" actId="20577"/>
        <pc:sldMkLst>
          <pc:docMk/>
          <pc:sldMk cId="3220920956" sldId="300"/>
        </pc:sldMkLst>
        <pc:spChg chg="mod">
          <ac:chgData name="Soumya Mohanty" userId="43aa90bfed3d7c02" providerId="LiveId" clId="{B9A8A1D6-CF14-6546-B0D3-A6A90180D2D9}" dt="2020-10-24T17:29:21.007" v="3238" actId="20577"/>
          <ac:spMkLst>
            <pc:docMk/>
            <pc:sldMk cId="3220920956" sldId="300"/>
            <ac:spMk id="2" creationId="{EDBFDFCF-7CE8-A34E-A87A-4A402BBD8B5D}"/>
          </ac:spMkLst>
        </pc:spChg>
        <pc:spChg chg="mod">
          <ac:chgData name="Soumya Mohanty" userId="43aa90bfed3d7c02" providerId="LiveId" clId="{B9A8A1D6-CF14-6546-B0D3-A6A90180D2D9}" dt="2020-10-24T17:28:43.648" v="3200" actId="20577"/>
          <ac:spMkLst>
            <pc:docMk/>
            <pc:sldMk cId="3220920956" sldId="300"/>
            <ac:spMk id="3" creationId="{133C68A1-821F-DB4C-833C-B024F400AD63}"/>
          </ac:spMkLst>
        </pc:spChg>
      </pc:sldChg>
      <pc:sldChg chg="modSp mod addCm modCm">
        <pc:chgData name="Soumya Mohanty" userId="43aa90bfed3d7c02" providerId="LiveId" clId="{B9A8A1D6-CF14-6546-B0D3-A6A90180D2D9}" dt="2020-10-24T17:48:02.324" v="4634"/>
        <pc:sldMkLst>
          <pc:docMk/>
          <pc:sldMk cId="2688851942" sldId="304"/>
        </pc:sldMkLst>
        <pc:spChg chg="mod">
          <ac:chgData name="Soumya Mohanty" userId="43aa90bfed3d7c02" providerId="LiveId" clId="{B9A8A1D6-CF14-6546-B0D3-A6A90180D2D9}" dt="2020-10-24T17:27:01.847" v="3191" actId="20577"/>
          <ac:spMkLst>
            <pc:docMk/>
            <pc:sldMk cId="2688851942" sldId="304"/>
            <ac:spMk id="3" creationId="{2312715E-E3D3-F94E-BDEB-468D32E98956}"/>
          </ac:spMkLst>
        </pc:spChg>
      </pc:sldChg>
      <pc:sldChg chg="modSp mod">
        <pc:chgData name="Soumya Mohanty" userId="43aa90bfed3d7c02" providerId="LiveId" clId="{B9A8A1D6-CF14-6546-B0D3-A6A90180D2D9}" dt="2020-10-24T17:31:32.480" v="3511" actId="20577"/>
        <pc:sldMkLst>
          <pc:docMk/>
          <pc:sldMk cId="1749860600" sldId="305"/>
        </pc:sldMkLst>
        <pc:spChg chg="mod">
          <ac:chgData name="Soumya Mohanty" userId="43aa90bfed3d7c02" providerId="LiveId" clId="{B9A8A1D6-CF14-6546-B0D3-A6A90180D2D9}" dt="2020-10-24T17:31:32.480" v="3511" actId="20577"/>
          <ac:spMkLst>
            <pc:docMk/>
            <pc:sldMk cId="1749860600" sldId="305"/>
            <ac:spMk id="10" creationId="{6AC7A12D-7FDD-2243-8880-211861B84553}"/>
          </ac:spMkLst>
        </pc:spChg>
      </pc:sldChg>
      <pc:sldChg chg="modSp mod">
        <pc:chgData name="Soumya Mohanty" userId="43aa90bfed3d7c02" providerId="LiveId" clId="{B9A8A1D6-CF14-6546-B0D3-A6A90180D2D9}" dt="2020-10-24T17:31:03.822" v="3490" actId="20577"/>
        <pc:sldMkLst>
          <pc:docMk/>
          <pc:sldMk cId="497948388" sldId="307"/>
        </pc:sldMkLst>
        <pc:spChg chg="mod">
          <ac:chgData name="Soumya Mohanty" userId="43aa90bfed3d7c02" providerId="LiveId" clId="{B9A8A1D6-CF14-6546-B0D3-A6A90180D2D9}" dt="2020-10-24T17:31:03.822" v="3490" actId="20577"/>
          <ac:spMkLst>
            <pc:docMk/>
            <pc:sldMk cId="497948388" sldId="307"/>
            <ac:spMk id="3" creationId="{296E72BF-5FB0-494B-8DC6-376D4EADD3D7}"/>
          </ac:spMkLst>
        </pc:spChg>
      </pc:sldChg>
      <pc:sldChg chg="addCm modCm">
        <pc:chgData name="Soumya Mohanty" userId="43aa90bfed3d7c02" providerId="LiveId" clId="{B9A8A1D6-CF14-6546-B0D3-A6A90180D2D9}" dt="2020-10-24T17:49:08.396" v="4636"/>
        <pc:sldMkLst>
          <pc:docMk/>
          <pc:sldMk cId="1355290718" sldId="309"/>
        </pc:sldMkLst>
      </pc:sldChg>
      <pc:sldChg chg="addCm modCm">
        <pc:chgData name="Soumya Mohanty" userId="43aa90bfed3d7c02" providerId="LiveId" clId="{B9A8A1D6-CF14-6546-B0D3-A6A90180D2D9}" dt="2020-10-24T17:45:03.620" v="4431"/>
        <pc:sldMkLst>
          <pc:docMk/>
          <pc:sldMk cId="2107281301" sldId="312"/>
        </pc:sldMkLst>
      </pc:sldChg>
      <pc:sldChg chg="modSp new mod addCm modCm">
        <pc:chgData name="Soumya Mohanty" userId="43aa90bfed3d7c02" providerId="LiveId" clId="{B9A8A1D6-CF14-6546-B0D3-A6A90180D2D9}" dt="2020-10-24T17:05:22.307" v="1608"/>
        <pc:sldMkLst>
          <pc:docMk/>
          <pc:sldMk cId="1895605631" sldId="313"/>
        </pc:sldMkLst>
        <pc:spChg chg="mod">
          <ac:chgData name="Soumya Mohanty" userId="43aa90bfed3d7c02" providerId="LiveId" clId="{B9A8A1D6-CF14-6546-B0D3-A6A90180D2D9}" dt="2020-10-24T17:01:24.367" v="1499" actId="20577"/>
          <ac:spMkLst>
            <pc:docMk/>
            <pc:sldMk cId="1895605631" sldId="313"/>
            <ac:spMk id="2" creationId="{93170378-CD2B-6B4F-88F8-E3328FC08D96}"/>
          </ac:spMkLst>
        </pc:spChg>
        <pc:spChg chg="mod">
          <ac:chgData name="Soumya Mohanty" userId="43aa90bfed3d7c02" providerId="LiveId" clId="{B9A8A1D6-CF14-6546-B0D3-A6A90180D2D9}" dt="2020-10-24T17:02:12.654" v="1606" actId="20577"/>
          <ac:spMkLst>
            <pc:docMk/>
            <pc:sldMk cId="1895605631" sldId="313"/>
            <ac:spMk id="3" creationId="{BC8C5836-B161-CE47-BFB3-645FE4D0F7A5}"/>
          </ac:spMkLst>
        </pc:spChg>
      </pc:sldChg>
      <pc:sldChg chg="modSp new mod addCm modCm">
        <pc:chgData name="Soumya Mohanty" userId="43aa90bfed3d7c02" providerId="LiveId" clId="{B9A8A1D6-CF14-6546-B0D3-A6A90180D2D9}" dt="2020-10-24T17:06:45.483" v="1701"/>
        <pc:sldMkLst>
          <pc:docMk/>
          <pc:sldMk cId="1372832141" sldId="314"/>
        </pc:sldMkLst>
        <pc:spChg chg="mod">
          <ac:chgData name="Soumya Mohanty" userId="43aa90bfed3d7c02" providerId="LiveId" clId="{B9A8A1D6-CF14-6546-B0D3-A6A90180D2D9}" dt="2020-10-24T17:05:57.486" v="1640" actId="20577"/>
          <ac:spMkLst>
            <pc:docMk/>
            <pc:sldMk cId="1372832141" sldId="314"/>
            <ac:spMk id="2" creationId="{5F490005-BE8A-2C4B-B008-08BAF0805E44}"/>
          </ac:spMkLst>
        </pc:spChg>
        <pc:spChg chg="mod">
          <ac:chgData name="Soumya Mohanty" userId="43aa90bfed3d7c02" providerId="LiveId" clId="{B9A8A1D6-CF14-6546-B0D3-A6A90180D2D9}" dt="2020-10-24T17:06:13.191" v="1699" actId="20577"/>
          <ac:spMkLst>
            <pc:docMk/>
            <pc:sldMk cId="1372832141" sldId="314"/>
            <ac:spMk id="3" creationId="{7A1EF76B-E0F4-6544-AA45-C6C68356AE4A}"/>
          </ac:spMkLst>
        </pc:spChg>
      </pc:sldChg>
      <pc:sldChg chg="modSp add mod">
        <pc:chgData name="Soumya Mohanty" userId="43aa90bfed3d7c02" providerId="LiveId" clId="{B9A8A1D6-CF14-6546-B0D3-A6A90180D2D9}" dt="2020-10-24T17:26:12.579" v="3149" actId="5793"/>
        <pc:sldMkLst>
          <pc:docMk/>
          <pc:sldMk cId="2115841789" sldId="315"/>
        </pc:sldMkLst>
        <pc:spChg chg="mod">
          <ac:chgData name="Soumya Mohanty" userId="43aa90bfed3d7c02" providerId="LiveId" clId="{B9A8A1D6-CF14-6546-B0D3-A6A90180D2D9}" dt="2020-10-24T17:24:13.377" v="2969" actId="20577"/>
          <ac:spMkLst>
            <pc:docMk/>
            <pc:sldMk cId="2115841789" sldId="315"/>
            <ac:spMk id="2" creationId="{521798ED-8052-204B-8417-627F0F4D8DFE}"/>
          </ac:spMkLst>
        </pc:spChg>
        <pc:spChg chg="mod">
          <ac:chgData name="Soumya Mohanty" userId="43aa90bfed3d7c02" providerId="LiveId" clId="{B9A8A1D6-CF14-6546-B0D3-A6A90180D2D9}" dt="2020-10-24T17:26:12.579" v="3149" actId="5793"/>
          <ac:spMkLst>
            <pc:docMk/>
            <pc:sldMk cId="2115841789" sldId="315"/>
            <ac:spMk id="4" creationId="{692E366F-11BA-3E4F-B84C-279ADACE99C7}"/>
          </ac:spMkLst>
        </pc:spChg>
      </pc:sldChg>
      <pc:sldChg chg="modSp new mod addCm modCm">
        <pc:chgData name="Soumya Mohanty" userId="43aa90bfed3d7c02" providerId="LiveId" clId="{B9A8A1D6-CF14-6546-B0D3-A6A90180D2D9}" dt="2020-10-24T17:35:36.431" v="3750" actId="20577"/>
        <pc:sldMkLst>
          <pc:docMk/>
          <pc:sldMk cId="4213769794" sldId="316"/>
        </pc:sldMkLst>
        <pc:spChg chg="mod">
          <ac:chgData name="Soumya Mohanty" userId="43aa90bfed3d7c02" providerId="LiveId" clId="{B9A8A1D6-CF14-6546-B0D3-A6A90180D2D9}" dt="2020-10-24T17:33:55.943" v="3546" actId="20577"/>
          <ac:spMkLst>
            <pc:docMk/>
            <pc:sldMk cId="4213769794" sldId="316"/>
            <ac:spMk id="2" creationId="{5370C70B-CF9C-6E42-933B-467E1E68F1B5}"/>
          </ac:spMkLst>
        </pc:spChg>
        <pc:spChg chg="mod">
          <ac:chgData name="Soumya Mohanty" userId="43aa90bfed3d7c02" providerId="LiveId" clId="{B9A8A1D6-CF14-6546-B0D3-A6A90180D2D9}" dt="2020-10-24T17:35:36.431" v="3750" actId="20577"/>
          <ac:spMkLst>
            <pc:docMk/>
            <pc:sldMk cId="4213769794" sldId="316"/>
            <ac:spMk id="3" creationId="{E7BBF00A-474D-8A47-9045-7EF4D26D475A}"/>
          </ac:spMkLst>
        </pc:spChg>
      </pc:sldChg>
    </pc:docChg>
  </pc:docChgLst>
  <pc:docChgLst>
    <pc:chgData name="Qian YiQian" userId="dfa7a558a8be0025" providerId="LiveId" clId="{917185E0-26AC-364E-A9CC-7C4397A5309F}"/>
    <pc:docChg chg="undo custSel modSld">
      <pc:chgData name="Qian YiQian" userId="dfa7a558a8be0025" providerId="LiveId" clId="{917185E0-26AC-364E-A9CC-7C4397A5309F}" dt="2020-10-26T09:35:27.704" v="12" actId="207"/>
      <pc:docMkLst>
        <pc:docMk/>
      </pc:docMkLst>
      <pc:sldChg chg="modSp">
        <pc:chgData name="Qian YiQian" userId="dfa7a558a8be0025" providerId="LiveId" clId="{917185E0-26AC-364E-A9CC-7C4397A5309F}" dt="2020-10-26T09:35:27.704" v="12" actId="207"/>
        <pc:sldMkLst>
          <pc:docMk/>
          <pc:sldMk cId="2197031957" sldId="287"/>
        </pc:sldMkLst>
        <pc:spChg chg="mod">
          <ac:chgData name="Qian YiQian" userId="dfa7a558a8be0025" providerId="LiveId" clId="{917185E0-26AC-364E-A9CC-7C4397A5309F}" dt="2020-10-26T09:35:27.704" v="12" actId="207"/>
          <ac:spMkLst>
            <pc:docMk/>
            <pc:sldMk cId="2197031957" sldId="287"/>
            <ac:spMk id="3" creationId="{17D6756D-8A88-A948-8915-0A98478D4DAE}"/>
          </ac:spMkLst>
        </pc:spChg>
      </pc:sldChg>
      <pc:sldChg chg="addSp delSp modSp">
        <pc:chgData name="Qian YiQian" userId="dfa7a558a8be0025" providerId="LiveId" clId="{917185E0-26AC-364E-A9CC-7C4397A5309F}" dt="2020-10-26T09:34:02.748" v="11" actId="22"/>
        <pc:sldMkLst>
          <pc:docMk/>
          <pc:sldMk cId="1895605631" sldId="313"/>
        </pc:sldMkLst>
        <pc:spChg chg="mod">
          <ac:chgData name="Qian YiQian" userId="dfa7a558a8be0025" providerId="LiveId" clId="{917185E0-26AC-364E-A9CC-7C4397A5309F}" dt="2020-10-26T09:34:02.748" v="11" actId="22"/>
          <ac:spMkLst>
            <pc:docMk/>
            <pc:sldMk cId="1895605631" sldId="313"/>
            <ac:spMk id="3" creationId="{BC8C5836-B161-CE47-BFB3-645FE4D0F7A5}"/>
          </ac:spMkLst>
        </pc:spChg>
        <pc:picChg chg="add del">
          <ac:chgData name="Qian YiQian" userId="dfa7a558a8be0025" providerId="LiveId" clId="{917185E0-26AC-364E-A9CC-7C4397A5309F}" dt="2020-10-26T09:33:20.146" v="8" actId="478"/>
          <ac:picMkLst>
            <pc:docMk/>
            <pc:sldMk cId="1895605631" sldId="313"/>
            <ac:picMk id="8" creationId="{B01B9AC9-E6BE-AA4B-B1E2-68B7A22008EA}"/>
          </ac:picMkLst>
        </pc:picChg>
      </pc:sldChg>
    </pc:docChg>
  </pc:docChgLst>
  <pc:docChgLst>
    <pc:chgData name="Qian YiQian" userId="dfa7a558a8be0025" providerId="LiveId" clId="{3305F10D-09EF-9B43-BC99-C401E3C24674}"/>
    <pc:docChg chg="undo custSel addSld delSld modSld sldOrd">
      <pc:chgData name="Qian YiQian" userId="dfa7a558a8be0025" providerId="LiveId" clId="{3305F10D-09EF-9B43-BC99-C401E3C24674}" dt="2021-02-26T02:30:42.765" v="908" actId="2696"/>
      <pc:docMkLst>
        <pc:docMk/>
      </pc:docMkLst>
      <pc:sldChg chg="modSp mod">
        <pc:chgData name="Qian YiQian" userId="dfa7a558a8be0025" providerId="LiveId" clId="{3305F10D-09EF-9B43-BC99-C401E3C24674}" dt="2021-02-26T01:18:13.121" v="334" actId="20577"/>
        <pc:sldMkLst>
          <pc:docMk/>
          <pc:sldMk cId="2948395562" sldId="256"/>
        </pc:sldMkLst>
        <pc:spChg chg="mod">
          <ac:chgData name="Qian YiQian" userId="dfa7a558a8be0025" providerId="LiveId" clId="{3305F10D-09EF-9B43-BC99-C401E3C24674}" dt="2021-02-25T09:22:38.111" v="332" actId="20577"/>
          <ac:spMkLst>
            <pc:docMk/>
            <pc:sldMk cId="2948395562" sldId="256"/>
            <ac:spMk id="3" creationId="{5380E777-DF15-D244-9E96-F2AEEB548FB8}"/>
          </ac:spMkLst>
        </pc:spChg>
        <pc:spChg chg="mod">
          <ac:chgData name="Qian YiQian" userId="dfa7a558a8be0025" providerId="LiveId" clId="{3305F10D-09EF-9B43-BC99-C401E3C24674}" dt="2021-02-26T01:18:13.121" v="334" actId="20577"/>
          <ac:spMkLst>
            <pc:docMk/>
            <pc:sldMk cId="2948395562" sldId="256"/>
            <ac:spMk id="4" creationId="{2D3309D1-2E14-5744-A464-9BD9E6FD874C}"/>
          </ac:spMkLst>
        </pc:spChg>
      </pc:sldChg>
      <pc:sldChg chg="modSp mod">
        <pc:chgData name="Qian YiQian" userId="dfa7a558a8be0025" providerId="LiveId" clId="{3305F10D-09EF-9B43-BC99-C401E3C24674}" dt="2021-02-26T01:37:43.862" v="750" actId="20577"/>
        <pc:sldMkLst>
          <pc:docMk/>
          <pc:sldMk cId="1579577835" sldId="258"/>
        </pc:sldMkLst>
        <pc:spChg chg="mod">
          <ac:chgData name="Qian YiQian" userId="dfa7a558a8be0025" providerId="LiveId" clId="{3305F10D-09EF-9B43-BC99-C401E3C24674}" dt="2021-02-26T01:36:52.655" v="700" actId="20577"/>
          <ac:spMkLst>
            <pc:docMk/>
            <pc:sldMk cId="1579577835" sldId="258"/>
            <ac:spMk id="6" creationId="{F3F3B889-CBFD-4048-95D8-97B0BB182241}"/>
          </ac:spMkLst>
        </pc:spChg>
        <pc:spChg chg="mod">
          <ac:chgData name="Qian YiQian" userId="dfa7a558a8be0025" providerId="LiveId" clId="{3305F10D-09EF-9B43-BC99-C401E3C24674}" dt="2021-02-26T01:37:43.862" v="750" actId="20577"/>
          <ac:spMkLst>
            <pc:docMk/>
            <pc:sldMk cId="1579577835" sldId="258"/>
            <ac:spMk id="9" creationId="{CC377028-05F8-46A2-8855-882BCE5C63AD}"/>
          </ac:spMkLst>
        </pc:spChg>
      </pc:sldChg>
      <pc:sldChg chg="modSp mod">
        <pc:chgData name="Qian YiQian" userId="dfa7a558a8be0025" providerId="LiveId" clId="{3305F10D-09EF-9B43-BC99-C401E3C24674}" dt="2021-02-26T01:50:51.337" v="807" actId="20577"/>
        <pc:sldMkLst>
          <pc:docMk/>
          <pc:sldMk cId="3502207176" sldId="263"/>
        </pc:sldMkLst>
        <pc:spChg chg="mod">
          <ac:chgData name="Qian YiQian" userId="dfa7a558a8be0025" providerId="LiveId" clId="{3305F10D-09EF-9B43-BC99-C401E3C24674}" dt="2021-02-26T01:21:03.030" v="504" actId="14100"/>
          <ac:spMkLst>
            <pc:docMk/>
            <pc:sldMk cId="3502207176" sldId="263"/>
            <ac:spMk id="5" creationId="{CDD0591C-1463-5747-99E0-64BF06B9646E}"/>
          </ac:spMkLst>
        </pc:spChg>
        <pc:spChg chg="mod">
          <ac:chgData name="Qian YiQian" userId="dfa7a558a8be0025" providerId="LiveId" clId="{3305F10D-09EF-9B43-BC99-C401E3C24674}" dt="2021-02-26T01:50:51.337" v="807" actId="20577"/>
          <ac:spMkLst>
            <pc:docMk/>
            <pc:sldMk cId="3502207176" sldId="263"/>
            <ac:spMk id="9" creationId="{D2C449ED-061F-4B7E-BA0B-9876362C5C49}"/>
          </ac:spMkLst>
        </pc:spChg>
      </pc:sldChg>
      <pc:sldChg chg="delSp add setBg delDesignElem">
        <pc:chgData name="Qian YiQian" userId="dfa7a558a8be0025" providerId="LiveId" clId="{3305F10D-09EF-9B43-BC99-C401E3C24674}" dt="2021-02-25T07:07:44.089" v="72"/>
        <pc:sldMkLst>
          <pc:docMk/>
          <pc:sldMk cId="2194131532" sldId="276"/>
        </pc:sldMkLst>
        <pc:spChg chg="del">
          <ac:chgData name="Qian YiQian" userId="dfa7a558a8be0025" providerId="LiveId" clId="{3305F10D-09EF-9B43-BC99-C401E3C24674}" dt="2021-02-25T07:07:44.089" v="72"/>
          <ac:spMkLst>
            <pc:docMk/>
            <pc:sldMk cId="2194131532" sldId="276"/>
            <ac:spMk id="31" creationId="{385E1BDC-A9B0-4A87-82E3-F3187F69A802}"/>
          </ac:spMkLst>
        </pc:spChg>
        <pc:spChg chg="del">
          <ac:chgData name="Qian YiQian" userId="dfa7a558a8be0025" providerId="LiveId" clId="{3305F10D-09EF-9B43-BC99-C401E3C24674}" dt="2021-02-25T07:07:44.089" v="72"/>
          <ac:spMkLst>
            <pc:docMk/>
            <pc:sldMk cId="2194131532" sldId="276"/>
            <ac:spMk id="33" creationId="{0990C621-3B8B-4820-8328-D47EF7CE823C}"/>
          </ac:spMkLst>
        </pc:spChg>
        <pc:spChg chg="del">
          <ac:chgData name="Qian YiQian" userId="dfa7a558a8be0025" providerId="LiveId" clId="{3305F10D-09EF-9B43-BC99-C401E3C24674}" dt="2021-02-25T07:07:44.089" v="72"/>
          <ac:spMkLst>
            <pc:docMk/>
            <pc:sldMk cId="2194131532" sldId="276"/>
            <ac:spMk id="35" creationId="{C1A2385B-1D2A-4E17-84FA-6CB7F0AAE473}"/>
          </ac:spMkLst>
        </pc:spChg>
        <pc:spChg chg="del">
          <ac:chgData name="Qian YiQian" userId="dfa7a558a8be0025" providerId="LiveId" clId="{3305F10D-09EF-9B43-BC99-C401E3C24674}" dt="2021-02-25T07:07:44.089" v="72"/>
          <ac:spMkLst>
            <pc:docMk/>
            <pc:sldMk cId="2194131532" sldId="276"/>
            <ac:spMk id="37" creationId="{5E791F2F-79DB-4CC0-9FA1-001E3E91E8B7}"/>
          </ac:spMkLst>
        </pc:spChg>
      </pc:sldChg>
      <pc:sldChg chg="modSp mod">
        <pc:chgData name="Qian YiQian" userId="dfa7a558a8be0025" providerId="LiveId" clId="{3305F10D-09EF-9B43-BC99-C401E3C24674}" dt="2021-02-26T02:01:41.972" v="896" actId="20577"/>
        <pc:sldMkLst>
          <pc:docMk/>
          <pc:sldMk cId="123970959" sldId="277"/>
        </pc:sldMkLst>
        <pc:graphicFrameChg chg="mod">
          <ac:chgData name="Qian YiQian" userId="dfa7a558a8be0025" providerId="LiveId" clId="{3305F10D-09EF-9B43-BC99-C401E3C24674}" dt="2021-02-26T02:01:41.972" v="896" actId="20577"/>
          <ac:graphicFrameMkLst>
            <pc:docMk/>
            <pc:sldMk cId="123970959" sldId="277"/>
            <ac:graphicFrameMk id="5" creationId="{14DCA2AA-1BC9-4AE1-9639-F52F499EBA28}"/>
          </ac:graphicFrameMkLst>
        </pc:graphicFrameChg>
      </pc:sldChg>
      <pc:sldChg chg="delSp modSp add mod setBg delDesignElem">
        <pc:chgData name="Qian YiQian" userId="dfa7a558a8be0025" providerId="LiveId" clId="{3305F10D-09EF-9B43-BC99-C401E3C24674}" dt="2021-02-25T07:09:38.078" v="73" actId="20577"/>
        <pc:sldMkLst>
          <pc:docMk/>
          <pc:sldMk cId="361680292" sldId="278"/>
        </pc:sldMkLst>
        <pc:spChg chg="mod">
          <ac:chgData name="Qian YiQian" userId="dfa7a558a8be0025" providerId="LiveId" clId="{3305F10D-09EF-9B43-BC99-C401E3C24674}" dt="2021-02-25T07:09:38.078" v="73" actId="20577"/>
          <ac:spMkLst>
            <pc:docMk/>
            <pc:sldMk cId="361680292" sldId="278"/>
            <ac:spMk id="2" creationId="{A2F13592-9709-454C-9C75-396F024483DB}"/>
          </ac:spMkLst>
        </pc:spChg>
        <pc:spChg chg="del">
          <ac:chgData name="Qian YiQian" userId="dfa7a558a8be0025" providerId="LiveId" clId="{3305F10D-09EF-9B43-BC99-C401E3C24674}" dt="2021-02-25T07:07:44.089" v="72"/>
          <ac:spMkLst>
            <pc:docMk/>
            <pc:sldMk cId="361680292" sldId="278"/>
            <ac:spMk id="31" creationId="{385E1BDC-A9B0-4A87-82E3-F3187F69A802}"/>
          </ac:spMkLst>
        </pc:spChg>
        <pc:spChg chg="del">
          <ac:chgData name="Qian YiQian" userId="dfa7a558a8be0025" providerId="LiveId" clId="{3305F10D-09EF-9B43-BC99-C401E3C24674}" dt="2021-02-25T07:07:44.089" v="72"/>
          <ac:spMkLst>
            <pc:docMk/>
            <pc:sldMk cId="361680292" sldId="278"/>
            <ac:spMk id="33" creationId="{0990C621-3B8B-4820-8328-D47EF7CE823C}"/>
          </ac:spMkLst>
        </pc:spChg>
        <pc:spChg chg="del">
          <ac:chgData name="Qian YiQian" userId="dfa7a558a8be0025" providerId="LiveId" clId="{3305F10D-09EF-9B43-BC99-C401E3C24674}" dt="2021-02-25T07:07:44.089" v="72"/>
          <ac:spMkLst>
            <pc:docMk/>
            <pc:sldMk cId="361680292" sldId="278"/>
            <ac:spMk id="35" creationId="{C1A2385B-1D2A-4E17-84FA-6CB7F0AAE473}"/>
          </ac:spMkLst>
        </pc:spChg>
        <pc:spChg chg="del">
          <ac:chgData name="Qian YiQian" userId="dfa7a558a8be0025" providerId="LiveId" clId="{3305F10D-09EF-9B43-BC99-C401E3C24674}" dt="2021-02-25T07:07:44.089" v="72"/>
          <ac:spMkLst>
            <pc:docMk/>
            <pc:sldMk cId="361680292" sldId="278"/>
            <ac:spMk id="37" creationId="{5E791F2F-79DB-4CC0-9FA1-001E3E91E8B7}"/>
          </ac:spMkLst>
        </pc:spChg>
      </pc:sldChg>
      <pc:sldChg chg="delSp add setBg delDesignElem">
        <pc:chgData name="Qian YiQian" userId="dfa7a558a8be0025" providerId="LiveId" clId="{3305F10D-09EF-9B43-BC99-C401E3C24674}" dt="2021-02-25T07:07:44.089" v="72"/>
        <pc:sldMkLst>
          <pc:docMk/>
          <pc:sldMk cId="284278226" sldId="279"/>
        </pc:sldMkLst>
        <pc:spChg chg="del">
          <ac:chgData name="Qian YiQian" userId="dfa7a558a8be0025" providerId="LiveId" clId="{3305F10D-09EF-9B43-BC99-C401E3C24674}" dt="2021-02-25T07:07:44.089" v="72"/>
          <ac:spMkLst>
            <pc:docMk/>
            <pc:sldMk cId="284278226" sldId="279"/>
            <ac:spMk id="31" creationId="{385E1BDC-A9B0-4A87-82E3-F3187F69A802}"/>
          </ac:spMkLst>
        </pc:spChg>
        <pc:spChg chg="del">
          <ac:chgData name="Qian YiQian" userId="dfa7a558a8be0025" providerId="LiveId" clId="{3305F10D-09EF-9B43-BC99-C401E3C24674}" dt="2021-02-25T07:07:44.089" v="72"/>
          <ac:spMkLst>
            <pc:docMk/>
            <pc:sldMk cId="284278226" sldId="279"/>
            <ac:spMk id="33" creationId="{0990C621-3B8B-4820-8328-D47EF7CE823C}"/>
          </ac:spMkLst>
        </pc:spChg>
        <pc:spChg chg="del">
          <ac:chgData name="Qian YiQian" userId="dfa7a558a8be0025" providerId="LiveId" clId="{3305F10D-09EF-9B43-BC99-C401E3C24674}" dt="2021-02-25T07:07:44.089" v="72"/>
          <ac:spMkLst>
            <pc:docMk/>
            <pc:sldMk cId="284278226" sldId="279"/>
            <ac:spMk id="35" creationId="{C1A2385B-1D2A-4E17-84FA-6CB7F0AAE473}"/>
          </ac:spMkLst>
        </pc:spChg>
        <pc:spChg chg="del">
          <ac:chgData name="Qian YiQian" userId="dfa7a558a8be0025" providerId="LiveId" clId="{3305F10D-09EF-9B43-BC99-C401E3C24674}" dt="2021-02-25T07:07:44.089" v="72"/>
          <ac:spMkLst>
            <pc:docMk/>
            <pc:sldMk cId="284278226" sldId="279"/>
            <ac:spMk id="37" creationId="{5E791F2F-79DB-4CC0-9FA1-001E3E91E8B7}"/>
          </ac:spMkLst>
        </pc:spChg>
      </pc:sldChg>
      <pc:sldChg chg="delSp add setBg delDesignElem">
        <pc:chgData name="Qian YiQian" userId="dfa7a558a8be0025" providerId="LiveId" clId="{3305F10D-09EF-9B43-BC99-C401E3C24674}" dt="2021-02-25T07:07:44.089" v="72"/>
        <pc:sldMkLst>
          <pc:docMk/>
          <pc:sldMk cId="587535966" sldId="280"/>
        </pc:sldMkLst>
        <pc:spChg chg="del">
          <ac:chgData name="Qian YiQian" userId="dfa7a558a8be0025" providerId="LiveId" clId="{3305F10D-09EF-9B43-BC99-C401E3C24674}" dt="2021-02-25T07:07:44.089" v="72"/>
          <ac:spMkLst>
            <pc:docMk/>
            <pc:sldMk cId="587535966" sldId="280"/>
            <ac:spMk id="31" creationId="{385E1BDC-A9B0-4A87-82E3-F3187F69A802}"/>
          </ac:spMkLst>
        </pc:spChg>
        <pc:spChg chg="del">
          <ac:chgData name="Qian YiQian" userId="dfa7a558a8be0025" providerId="LiveId" clId="{3305F10D-09EF-9B43-BC99-C401E3C24674}" dt="2021-02-25T07:07:44.089" v="72"/>
          <ac:spMkLst>
            <pc:docMk/>
            <pc:sldMk cId="587535966" sldId="280"/>
            <ac:spMk id="33" creationId="{0990C621-3B8B-4820-8328-D47EF7CE823C}"/>
          </ac:spMkLst>
        </pc:spChg>
        <pc:spChg chg="del">
          <ac:chgData name="Qian YiQian" userId="dfa7a558a8be0025" providerId="LiveId" clId="{3305F10D-09EF-9B43-BC99-C401E3C24674}" dt="2021-02-25T07:07:44.089" v="72"/>
          <ac:spMkLst>
            <pc:docMk/>
            <pc:sldMk cId="587535966" sldId="280"/>
            <ac:spMk id="35" creationId="{C1A2385B-1D2A-4E17-84FA-6CB7F0AAE473}"/>
          </ac:spMkLst>
        </pc:spChg>
        <pc:spChg chg="del">
          <ac:chgData name="Qian YiQian" userId="dfa7a558a8be0025" providerId="LiveId" clId="{3305F10D-09EF-9B43-BC99-C401E3C24674}" dt="2021-02-25T07:07:44.089" v="72"/>
          <ac:spMkLst>
            <pc:docMk/>
            <pc:sldMk cId="587535966" sldId="280"/>
            <ac:spMk id="37" creationId="{5E791F2F-79DB-4CC0-9FA1-001E3E91E8B7}"/>
          </ac:spMkLst>
        </pc:spChg>
      </pc:sldChg>
      <pc:sldChg chg="delSp modSp add del mod setBg delDesignElem">
        <pc:chgData name="Qian YiQian" userId="dfa7a558a8be0025" providerId="LiveId" clId="{3305F10D-09EF-9B43-BC99-C401E3C24674}" dt="2021-02-26T02:24:52.498" v="900" actId="2696"/>
        <pc:sldMkLst>
          <pc:docMk/>
          <pc:sldMk cId="2323443175" sldId="281"/>
        </pc:sldMkLst>
        <pc:spChg chg="mod">
          <ac:chgData name="Qian YiQian" userId="dfa7a558a8be0025" providerId="LiveId" clId="{3305F10D-09EF-9B43-BC99-C401E3C24674}" dt="2021-02-25T07:09:47.109" v="74" actId="20577"/>
          <ac:spMkLst>
            <pc:docMk/>
            <pc:sldMk cId="2323443175" sldId="281"/>
            <ac:spMk id="2" creationId="{A2F13592-9709-454C-9C75-396F024483DB}"/>
          </ac:spMkLst>
        </pc:spChg>
        <pc:spChg chg="del">
          <ac:chgData name="Qian YiQian" userId="dfa7a558a8be0025" providerId="LiveId" clId="{3305F10D-09EF-9B43-BC99-C401E3C24674}" dt="2021-02-25T07:07:44.089" v="72"/>
          <ac:spMkLst>
            <pc:docMk/>
            <pc:sldMk cId="2323443175" sldId="281"/>
            <ac:spMk id="31" creationId="{385E1BDC-A9B0-4A87-82E3-F3187F69A802}"/>
          </ac:spMkLst>
        </pc:spChg>
        <pc:spChg chg="del">
          <ac:chgData name="Qian YiQian" userId="dfa7a558a8be0025" providerId="LiveId" clId="{3305F10D-09EF-9B43-BC99-C401E3C24674}" dt="2021-02-25T07:07:44.089" v="72"/>
          <ac:spMkLst>
            <pc:docMk/>
            <pc:sldMk cId="2323443175" sldId="281"/>
            <ac:spMk id="33" creationId="{0990C621-3B8B-4820-8328-D47EF7CE823C}"/>
          </ac:spMkLst>
        </pc:spChg>
        <pc:spChg chg="del">
          <ac:chgData name="Qian YiQian" userId="dfa7a558a8be0025" providerId="LiveId" clId="{3305F10D-09EF-9B43-BC99-C401E3C24674}" dt="2021-02-25T07:07:44.089" v="72"/>
          <ac:spMkLst>
            <pc:docMk/>
            <pc:sldMk cId="2323443175" sldId="281"/>
            <ac:spMk id="35" creationId="{C1A2385B-1D2A-4E17-84FA-6CB7F0AAE473}"/>
          </ac:spMkLst>
        </pc:spChg>
        <pc:spChg chg="del">
          <ac:chgData name="Qian YiQian" userId="dfa7a558a8be0025" providerId="LiveId" clId="{3305F10D-09EF-9B43-BC99-C401E3C24674}" dt="2021-02-25T07:07:44.089" v="72"/>
          <ac:spMkLst>
            <pc:docMk/>
            <pc:sldMk cId="2323443175" sldId="281"/>
            <ac:spMk id="37" creationId="{5E791F2F-79DB-4CC0-9FA1-001E3E91E8B7}"/>
          </ac:spMkLst>
        </pc:spChg>
      </pc:sldChg>
      <pc:sldChg chg="del">
        <pc:chgData name="Qian YiQian" userId="dfa7a558a8be0025" providerId="LiveId" clId="{3305F10D-09EF-9B43-BC99-C401E3C24674}" dt="2021-02-25T06:41:10.659" v="1" actId="2696"/>
        <pc:sldMkLst>
          <pc:docMk/>
          <pc:sldMk cId="3511834534" sldId="298"/>
        </pc:sldMkLst>
      </pc:sldChg>
      <pc:sldChg chg="del">
        <pc:chgData name="Qian YiQian" userId="dfa7a558a8be0025" providerId="LiveId" clId="{3305F10D-09EF-9B43-BC99-C401E3C24674}" dt="2021-02-25T07:53:44.836" v="87" actId="2696"/>
        <pc:sldMkLst>
          <pc:docMk/>
          <pc:sldMk cId="3824794220" sldId="299"/>
        </pc:sldMkLst>
      </pc:sldChg>
      <pc:sldChg chg="del">
        <pc:chgData name="Qian YiQian" userId="dfa7a558a8be0025" providerId="LiveId" clId="{3305F10D-09EF-9B43-BC99-C401E3C24674}" dt="2021-02-25T07:53:47.958" v="88" actId="2696"/>
        <pc:sldMkLst>
          <pc:docMk/>
          <pc:sldMk cId="3220920956" sldId="300"/>
        </pc:sldMkLst>
      </pc:sldChg>
      <pc:sldChg chg="del">
        <pc:chgData name="Qian YiQian" userId="dfa7a558a8be0025" providerId="LiveId" clId="{3305F10D-09EF-9B43-BC99-C401E3C24674}" dt="2021-02-26T02:25:52.110" v="907" actId="2696"/>
        <pc:sldMkLst>
          <pc:docMk/>
          <pc:sldMk cId="2688851942" sldId="304"/>
        </pc:sldMkLst>
      </pc:sldChg>
      <pc:sldChg chg="del">
        <pc:chgData name="Qian YiQian" userId="dfa7a558a8be0025" providerId="LiveId" clId="{3305F10D-09EF-9B43-BC99-C401E3C24674}" dt="2021-02-25T07:55:05.184" v="97" actId="2696"/>
        <pc:sldMkLst>
          <pc:docMk/>
          <pc:sldMk cId="1749860600" sldId="305"/>
        </pc:sldMkLst>
      </pc:sldChg>
      <pc:sldChg chg="del">
        <pc:chgData name="Qian YiQian" userId="dfa7a558a8be0025" providerId="LiveId" clId="{3305F10D-09EF-9B43-BC99-C401E3C24674}" dt="2021-02-25T07:55:05.849" v="98" actId="2696"/>
        <pc:sldMkLst>
          <pc:docMk/>
          <pc:sldMk cId="1854721954" sldId="306"/>
        </pc:sldMkLst>
      </pc:sldChg>
      <pc:sldChg chg="del">
        <pc:chgData name="Qian YiQian" userId="dfa7a558a8be0025" providerId="LiveId" clId="{3305F10D-09EF-9B43-BC99-C401E3C24674}" dt="2021-02-25T07:55:08.365" v="99" actId="2696"/>
        <pc:sldMkLst>
          <pc:docMk/>
          <pc:sldMk cId="497948388" sldId="307"/>
        </pc:sldMkLst>
      </pc:sldChg>
      <pc:sldChg chg="modSp mod">
        <pc:chgData name="Qian YiQian" userId="dfa7a558a8be0025" providerId="LiveId" clId="{3305F10D-09EF-9B43-BC99-C401E3C24674}" dt="2021-02-25T08:04:12.765" v="161" actId="14826"/>
        <pc:sldMkLst>
          <pc:docMk/>
          <pc:sldMk cId="1369066391" sldId="308"/>
        </pc:sldMkLst>
        <pc:spChg chg="mod">
          <ac:chgData name="Qian YiQian" userId="dfa7a558a8be0025" providerId="LiveId" clId="{3305F10D-09EF-9B43-BC99-C401E3C24674}" dt="2021-02-25T08:02:36.804" v="159" actId="20577"/>
          <ac:spMkLst>
            <pc:docMk/>
            <pc:sldMk cId="1369066391" sldId="308"/>
            <ac:spMk id="2" creationId="{DDC6BD60-051B-C745-A56B-741AAE188A74}"/>
          </ac:spMkLst>
        </pc:spChg>
        <pc:picChg chg="mod">
          <ac:chgData name="Qian YiQian" userId="dfa7a558a8be0025" providerId="LiveId" clId="{3305F10D-09EF-9B43-BC99-C401E3C24674}" dt="2021-02-25T08:04:06.362" v="160" actId="14826"/>
          <ac:picMkLst>
            <pc:docMk/>
            <pc:sldMk cId="1369066391" sldId="308"/>
            <ac:picMk id="6" creationId="{4C8F861C-416B-824C-B9F3-F0AB6123974D}"/>
          </ac:picMkLst>
        </pc:picChg>
        <pc:picChg chg="mod">
          <ac:chgData name="Qian YiQian" userId="dfa7a558a8be0025" providerId="LiveId" clId="{3305F10D-09EF-9B43-BC99-C401E3C24674}" dt="2021-02-25T08:04:12.765" v="161" actId="14826"/>
          <ac:picMkLst>
            <pc:docMk/>
            <pc:sldMk cId="1369066391" sldId="308"/>
            <ac:picMk id="8" creationId="{7D1CCCEE-DF1F-2741-BD87-DEBF42FC0A84}"/>
          </ac:picMkLst>
        </pc:picChg>
      </pc:sldChg>
      <pc:sldChg chg="modSp">
        <pc:chgData name="Qian YiQian" userId="dfa7a558a8be0025" providerId="LiveId" clId="{3305F10D-09EF-9B43-BC99-C401E3C24674}" dt="2021-02-25T08:05:55.003" v="177" actId="14826"/>
        <pc:sldMkLst>
          <pc:docMk/>
          <pc:sldMk cId="1355290718" sldId="309"/>
        </pc:sldMkLst>
        <pc:picChg chg="mod">
          <ac:chgData name="Qian YiQian" userId="dfa7a558a8be0025" providerId="LiveId" clId="{3305F10D-09EF-9B43-BC99-C401E3C24674}" dt="2021-02-25T08:05:24.654" v="170" actId="14826"/>
          <ac:picMkLst>
            <pc:docMk/>
            <pc:sldMk cId="1355290718" sldId="309"/>
            <ac:picMk id="6" creationId="{4C8F861C-416B-824C-B9F3-F0AB6123974D}"/>
          </ac:picMkLst>
        </pc:picChg>
        <pc:picChg chg="mod">
          <ac:chgData name="Qian YiQian" userId="dfa7a558a8be0025" providerId="LiveId" clId="{3305F10D-09EF-9B43-BC99-C401E3C24674}" dt="2021-02-25T08:05:55.003" v="177" actId="14826"/>
          <ac:picMkLst>
            <pc:docMk/>
            <pc:sldMk cId="1355290718" sldId="309"/>
            <ac:picMk id="8" creationId="{7D1CCCEE-DF1F-2741-BD87-DEBF42FC0A84}"/>
          </ac:picMkLst>
        </pc:picChg>
      </pc:sldChg>
      <pc:sldChg chg="modSp mod">
        <pc:chgData name="Qian YiQian" userId="dfa7a558a8be0025" providerId="LiveId" clId="{3305F10D-09EF-9B43-BC99-C401E3C24674}" dt="2021-02-26T01:57:14.806" v="845" actId="20577"/>
        <pc:sldMkLst>
          <pc:docMk/>
          <pc:sldMk cId="1895605631" sldId="313"/>
        </pc:sldMkLst>
        <pc:spChg chg="mod">
          <ac:chgData name="Qian YiQian" userId="dfa7a558a8be0025" providerId="LiveId" clId="{3305F10D-09EF-9B43-BC99-C401E3C24674}" dt="2021-02-26T01:57:14.806" v="845" actId="20577"/>
          <ac:spMkLst>
            <pc:docMk/>
            <pc:sldMk cId="1895605631" sldId="313"/>
            <ac:spMk id="3" creationId="{BC8C5836-B161-CE47-BFB3-645FE4D0F7A5}"/>
          </ac:spMkLst>
        </pc:spChg>
      </pc:sldChg>
      <pc:sldChg chg="modSp">
        <pc:chgData name="Qian YiQian" userId="dfa7a558a8be0025" providerId="LiveId" clId="{3305F10D-09EF-9B43-BC99-C401E3C24674}" dt="2021-02-25T06:51:19.762" v="19"/>
        <pc:sldMkLst>
          <pc:docMk/>
          <pc:sldMk cId="2115841789" sldId="315"/>
        </pc:sldMkLst>
        <pc:picChg chg="mod">
          <ac:chgData name="Qian YiQian" userId="dfa7a558a8be0025" providerId="LiveId" clId="{3305F10D-09EF-9B43-BC99-C401E3C24674}" dt="2021-02-25T06:51:19.762" v="19"/>
          <ac:picMkLst>
            <pc:docMk/>
            <pc:sldMk cId="2115841789" sldId="315"/>
            <ac:picMk id="5" creationId="{C2BEA796-BBE5-574A-80AA-111A102295D3}"/>
          </ac:picMkLst>
        </pc:picChg>
      </pc:sldChg>
      <pc:sldChg chg="modSp del mod">
        <pc:chgData name="Qian YiQian" userId="dfa7a558a8be0025" providerId="LiveId" clId="{3305F10D-09EF-9B43-BC99-C401E3C24674}" dt="2021-02-26T02:25:13.448" v="904" actId="2696"/>
        <pc:sldMkLst>
          <pc:docMk/>
          <pc:sldMk cId="4213769794" sldId="316"/>
        </pc:sldMkLst>
        <pc:spChg chg="mod">
          <ac:chgData name="Qian YiQian" userId="dfa7a558a8be0025" providerId="LiveId" clId="{3305F10D-09EF-9B43-BC99-C401E3C24674}" dt="2021-02-25T07:09:56.576" v="86" actId="20577"/>
          <ac:spMkLst>
            <pc:docMk/>
            <pc:sldMk cId="4213769794" sldId="316"/>
            <ac:spMk id="2" creationId="{5370C70B-CF9C-6E42-933B-467E1E68F1B5}"/>
          </ac:spMkLst>
        </pc:spChg>
      </pc:sldChg>
      <pc:sldChg chg="modSp add mod">
        <pc:chgData name="Qian YiQian" userId="dfa7a558a8be0025" providerId="LiveId" clId="{3305F10D-09EF-9B43-BC99-C401E3C24674}" dt="2021-02-25T06:47:43.017" v="10" actId="1076"/>
        <pc:sldMkLst>
          <pc:docMk/>
          <pc:sldMk cId="2932099435" sldId="317"/>
        </pc:sldMkLst>
        <pc:spChg chg="mod">
          <ac:chgData name="Qian YiQian" userId="dfa7a558a8be0025" providerId="LiveId" clId="{3305F10D-09EF-9B43-BC99-C401E3C24674}" dt="2021-02-25T06:47:43.017" v="10" actId="1076"/>
          <ac:spMkLst>
            <pc:docMk/>
            <pc:sldMk cId="2932099435" sldId="317"/>
            <ac:spMk id="4" creationId="{9A49C91C-1893-894B-BD36-70E69FD9BCFA}"/>
          </ac:spMkLst>
        </pc:spChg>
        <pc:graphicFrameChg chg="mod">
          <ac:chgData name="Qian YiQian" userId="dfa7a558a8be0025" providerId="LiveId" clId="{3305F10D-09EF-9B43-BC99-C401E3C24674}" dt="2021-02-25T06:47:06.637" v="9" actId="207"/>
          <ac:graphicFrameMkLst>
            <pc:docMk/>
            <pc:sldMk cId="2932099435" sldId="317"/>
            <ac:graphicFrameMk id="6" creationId="{567165EB-10F7-E34C-AF61-FD170BCC9EBF}"/>
          </ac:graphicFrameMkLst>
        </pc:graphicFrameChg>
      </pc:sldChg>
      <pc:sldChg chg="new del">
        <pc:chgData name="Qian YiQian" userId="dfa7a558a8be0025" providerId="LiveId" clId="{3305F10D-09EF-9B43-BC99-C401E3C24674}" dt="2021-02-25T07:05:15.055" v="66" actId="2696"/>
        <pc:sldMkLst>
          <pc:docMk/>
          <pc:sldMk cId="2060446769" sldId="318"/>
        </pc:sldMkLst>
      </pc:sldChg>
      <pc:sldChg chg="addSp delSp add del setBg delDesignElem">
        <pc:chgData name="Qian YiQian" userId="dfa7a558a8be0025" providerId="LiveId" clId="{3305F10D-09EF-9B43-BC99-C401E3C24674}" dt="2021-02-25T07:53:53.325" v="95"/>
        <pc:sldMkLst>
          <pc:docMk/>
          <pc:sldMk cId="3148323567" sldId="318"/>
        </pc:sldMkLst>
        <pc:spChg chg="add del">
          <ac:chgData name="Qian YiQian" userId="dfa7a558a8be0025" providerId="LiveId" clId="{3305F10D-09EF-9B43-BC99-C401E3C24674}" dt="2021-02-25T07:53:53.325" v="95"/>
          <ac:spMkLst>
            <pc:docMk/>
            <pc:sldMk cId="3148323567" sldId="318"/>
            <ac:spMk id="31" creationId="{385E1BDC-A9B0-4A87-82E3-F3187F69A802}"/>
          </ac:spMkLst>
        </pc:spChg>
        <pc:spChg chg="add del">
          <ac:chgData name="Qian YiQian" userId="dfa7a558a8be0025" providerId="LiveId" clId="{3305F10D-09EF-9B43-BC99-C401E3C24674}" dt="2021-02-25T07:53:53.325" v="95"/>
          <ac:spMkLst>
            <pc:docMk/>
            <pc:sldMk cId="3148323567" sldId="318"/>
            <ac:spMk id="33" creationId="{0990C621-3B8B-4820-8328-D47EF7CE823C}"/>
          </ac:spMkLst>
        </pc:spChg>
        <pc:spChg chg="add del">
          <ac:chgData name="Qian YiQian" userId="dfa7a558a8be0025" providerId="LiveId" clId="{3305F10D-09EF-9B43-BC99-C401E3C24674}" dt="2021-02-25T07:53:53.325" v="95"/>
          <ac:spMkLst>
            <pc:docMk/>
            <pc:sldMk cId="3148323567" sldId="318"/>
            <ac:spMk id="35" creationId="{C1A2385B-1D2A-4E17-84FA-6CB7F0AAE473}"/>
          </ac:spMkLst>
        </pc:spChg>
        <pc:spChg chg="add del">
          <ac:chgData name="Qian YiQian" userId="dfa7a558a8be0025" providerId="LiveId" clId="{3305F10D-09EF-9B43-BC99-C401E3C24674}" dt="2021-02-25T07:53:53.325" v="95"/>
          <ac:spMkLst>
            <pc:docMk/>
            <pc:sldMk cId="3148323567" sldId="318"/>
            <ac:spMk id="37" creationId="{5E791F2F-79DB-4CC0-9FA1-001E3E91E8B7}"/>
          </ac:spMkLst>
        </pc:spChg>
      </pc:sldChg>
      <pc:sldChg chg="add">
        <pc:chgData name="Qian YiQian" userId="dfa7a558a8be0025" providerId="LiveId" clId="{3305F10D-09EF-9B43-BC99-C401E3C24674}" dt="2021-02-25T07:54:08.377" v="96"/>
        <pc:sldMkLst>
          <pc:docMk/>
          <pc:sldMk cId="3625339240" sldId="318"/>
        </pc:sldMkLst>
      </pc:sldChg>
      <pc:sldChg chg="addSp delSp add del setBg delDesignElem">
        <pc:chgData name="Qian YiQian" userId="dfa7a558a8be0025" providerId="LiveId" clId="{3305F10D-09EF-9B43-BC99-C401E3C24674}" dt="2021-02-25T07:53:53.325" v="95"/>
        <pc:sldMkLst>
          <pc:docMk/>
          <pc:sldMk cId="702736086" sldId="319"/>
        </pc:sldMkLst>
        <pc:spChg chg="add del">
          <ac:chgData name="Qian YiQian" userId="dfa7a558a8be0025" providerId="LiveId" clId="{3305F10D-09EF-9B43-BC99-C401E3C24674}" dt="2021-02-25T07:53:53.325" v="95"/>
          <ac:spMkLst>
            <pc:docMk/>
            <pc:sldMk cId="702736086" sldId="319"/>
            <ac:spMk id="31" creationId="{385E1BDC-A9B0-4A87-82E3-F3187F69A802}"/>
          </ac:spMkLst>
        </pc:spChg>
        <pc:spChg chg="add del">
          <ac:chgData name="Qian YiQian" userId="dfa7a558a8be0025" providerId="LiveId" clId="{3305F10D-09EF-9B43-BC99-C401E3C24674}" dt="2021-02-25T07:53:53.325" v="95"/>
          <ac:spMkLst>
            <pc:docMk/>
            <pc:sldMk cId="702736086" sldId="319"/>
            <ac:spMk id="33" creationId="{0990C621-3B8B-4820-8328-D47EF7CE823C}"/>
          </ac:spMkLst>
        </pc:spChg>
        <pc:spChg chg="add del">
          <ac:chgData name="Qian YiQian" userId="dfa7a558a8be0025" providerId="LiveId" clId="{3305F10D-09EF-9B43-BC99-C401E3C24674}" dt="2021-02-25T07:53:53.325" v="95"/>
          <ac:spMkLst>
            <pc:docMk/>
            <pc:sldMk cId="702736086" sldId="319"/>
            <ac:spMk id="35" creationId="{C1A2385B-1D2A-4E17-84FA-6CB7F0AAE473}"/>
          </ac:spMkLst>
        </pc:spChg>
        <pc:spChg chg="add del">
          <ac:chgData name="Qian YiQian" userId="dfa7a558a8be0025" providerId="LiveId" clId="{3305F10D-09EF-9B43-BC99-C401E3C24674}" dt="2021-02-25T07:53:53.325" v="95"/>
          <ac:spMkLst>
            <pc:docMk/>
            <pc:sldMk cId="702736086" sldId="319"/>
            <ac:spMk id="37" creationId="{5E791F2F-79DB-4CC0-9FA1-001E3E91E8B7}"/>
          </ac:spMkLst>
        </pc:spChg>
      </pc:sldChg>
      <pc:sldChg chg="modSp add del mod ord">
        <pc:chgData name="Qian YiQian" userId="dfa7a558a8be0025" providerId="LiveId" clId="{3305F10D-09EF-9B43-BC99-C401E3C24674}" dt="2021-02-26T02:30:42.765" v="908" actId="2696"/>
        <pc:sldMkLst>
          <pc:docMk/>
          <pc:sldMk cId="4151401291" sldId="319"/>
        </pc:sldMkLst>
        <pc:spChg chg="mod">
          <ac:chgData name="Qian YiQian" userId="dfa7a558a8be0025" providerId="LiveId" clId="{3305F10D-09EF-9B43-BC99-C401E3C24674}" dt="2021-02-25T08:12:55.725" v="199" actId="20577"/>
          <ac:spMkLst>
            <pc:docMk/>
            <pc:sldMk cId="4151401291" sldId="319"/>
            <ac:spMk id="2" creationId="{DDC6BD60-051B-C745-A56B-741AAE188A74}"/>
          </ac:spMkLst>
        </pc:spChg>
        <pc:picChg chg="mod">
          <ac:chgData name="Qian YiQian" userId="dfa7a558a8be0025" providerId="LiveId" clId="{3305F10D-09EF-9B43-BC99-C401E3C24674}" dt="2021-02-25T08:13:02.897" v="200" actId="14826"/>
          <ac:picMkLst>
            <pc:docMk/>
            <pc:sldMk cId="4151401291" sldId="319"/>
            <ac:picMk id="6" creationId="{4C8F861C-416B-824C-B9F3-F0AB6123974D}"/>
          </ac:picMkLst>
        </pc:picChg>
        <pc:picChg chg="mod">
          <ac:chgData name="Qian YiQian" userId="dfa7a558a8be0025" providerId="LiveId" clId="{3305F10D-09EF-9B43-BC99-C401E3C24674}" dt="2021-02-25T08:13:08.470" v="201" actId="14826"/>
          <ac:picMkLst>
            <pc:docMk/>
            <pc:sldMk cId="4151401291" sldId="319"/>
            <ac:picMk id="8" creationId="{7D1CCCEE-DF1F-2741-BD87-DEBF42FC0A84}"/>
          </ac:picMkLst>
        </pc:picChg>
      </pc:sldChg>
      <pc:sldChg chg="modSp add del mod">
        <pc:chgData name="Qian YiQian" userId="dfa7a558a8be0025" providerId="LiveId" clId="{3305F10D-09EF-9B43-BC99-C401E3C24674}" dt="2021-02-25T08:16:01.790" v="228" actId="2696"/>
        <pc:sldMkLst>
          <pc:docMk/>
          <pc:sldMk cId="2495977878" sldId="320"/>
        </pc:sldMkLst>
        <pc:spChg chg="mod">
          <ac:chgData name="Qian YiQian" userId="dfa7a558a8be0025" providerId="LiveId" clId="{3305F10D-09EF-9B43-BC99-C401E3C24674}" dt="2021-02-25T08:15:09.038" v="225" actId="20577"/>
          <ac:spMkLst>
            <pc:docMk/>
            <pc:sldMk cId="2495977878" sldId="320"/>
            <ac:spMk id="2" creationId="{DDC6BD60-051B-C745-A56B-741AAE188A74}"/>
          </ac:spMkLst>
        </pc:spChg>
        <pc:picChg chg="mod">
          <ac:chgData name="Qian YiQian" userId="dfa7a558a8be0025" providerId="LiveId" clId="{3305F10D-09EF-9B43-BC99-C401E3C24674}" dt="2021-02-25T08:15:25.298" v="227" actId="14826"/>
          <ac:picMkLst>
            <pc:docMk/>
            <pc:sldMk cId="2495977878" sldId="320"/>
            <ac:picMk id="6" creationId="{4C8F861C-416B-824C-B9F3-F0AB6123974D}"/>
          </ac:picMkLst>
        </pc:picChg>
      </pc:sldChg>
      <pc:sldChg chg="addSp delSp add del setBg delDesignElem">
        <pc:chgData name="Qian YiQian" userId="dfa7a558a8be0025" providerId="LiveId" clId="{3305F10D-09EF-9B43-BC99-C401E3C24674}" dt="2021-02-25T07:53:53.325" v="95"/>
        <pc:sldMkLst>
          <pc:docMk/>
          <pc:sldMk cId="3562167801" sldId="320"/>
        </pc:sldMkLst>
        <pc:spChg chg="add del">
          <ac:chgData name="Qian YiQian" userId="dfa7a558a8be0025" providerId="LiveId" clId="{3305F10D-09EF-9B43-BC99-C401E3C24674}" dt="2021-02-25T07:53:53.325" v="95"/>
          <ac:spMkLst>
            <pc:docMk/>
            <pc:sldMk cId="3562167801" sldId="320"/>
            <ac:spMk id="31" creationId="{385E1BDC-A9B0-4A87-82E3-F3187F69A802}"/>
          </ac:spMkLst>
        </pc:spChg>
        <pc:spChg chg="add del">
          <ac:chgData name="Qian YiQian" userId="dfa7a558a8be0025" providerId="LiveId" clId="{3305F10D-09EF-9B43-BC99-C401E3C24674}" dt="2021-02-25T07:53:53.325" v="95"/>
          <ac:spMkLst>
            <pc:docMk/>
            <pc:sldMk cId="3562167801" sldId="320"/>
            <ac:spMk id="33" creationId="{0990C621-3B8B-4820-8328-D47EF7CE823C}"/>
          </ac:spMkLst>
        </pc:spChg>
        <pc:spChg chg="add del">
          <ac:chgData name="Qian YiQian" userId="dfa7a558a8be0025" providerId="LiveId" clId="{3305F10D-09EF-9B43-BC99-C401E3C24674}" dt="2021-02-25T07:53:53.325" v="95"/>
          <ac:spMkLst>
            <pc:docMk/>
            <pc:sldMk cId="3562167801" sldId="320"/>
            <ac:spMk id="35" creationId="{C1A2385B-1D2A-4E17-84FA-6CB7F0AAE473}"/>
          </ac:spMkLst>
        </pc:spChg>
        <pc:spChg chg="add del">
          <ac:chgData name="Qian YiQian" userId="dfa7a558a8be0025" providerId="LiveId" clId="{3305F10D-09EF-9B43-BC99-C401E3C24674}" dt="2021-02-25T07:53:53.325" v="95"/>
          <ac:spMkLst>
            <pc:docMk/>
            <pc:sldMk cId="3562167801" sldId="320"/>
            <ac:spMk id="37" creationId="{5E791F2F-79DB-4CC0-9FA1-001E3E91E8B7}"/>
          </ac:spMkLst>
        </pc:spChg>
      </pc:sldChg>
      <pc:sldChg chg="addSp delSp modSp new mod setBg">
        <pc:chgData name="Qian YiQian" userId="dfa7a558a8be0025" providerId="LiveId" clId="{3305F10D-09EF-9B43-BC99-C401E3C24674}" dt="2021-02-25T08:19:06.648" v="305" actId="14100"/>
        <pc:sldMkLst>
          <pc:docMk/>
          <pc:sldMk cId="4109530184" sldId="320"/>
        </pc:sldMkLst>
        <pc:spChg chg="mod ord">
          <ac:chgData name="Qian YiQian" userId="dfa7a558a8be0025" providerId="LiveId" clId="{3305F10D-09EF-9B43-BC99-C401E3C24674}" dt="2021-02-25T08:18:49.201" v="304" actId="26606"/>
          <ac:spMkLst>
            <pc:docMk/>
            <pc:sldMk cId="4109530184" sldId="320"/>
            <ac:spMk id="2" creationId="{EA9EE3AF-0B01-D84E-B6E3-279AE47EA745}"/>
          </ac:spMkLst>
        </pc:spChg>
        <pc:spChg chg="del">
          <ac:chgData name="Qian YiQian" userId="dfa7a558a8be0025" providerId="LiveId" clId="{3305F10D-09EF-9B43-BC99-C401E3C24674}" dt="2021-02-25T08:18:23.503" v="297"/>
          <ac:spMkLst>
            <pc:docMk/>
            <pc:sldMk cId="4109530184" sldId="320"/>
            <ac:spMk id="3" creationId="{C9828CB1-113F-6947-906F-A627FBEE1AEF}"/>
          </ac:spMkLst>
        </pc:spChg>
        <pc:spChg chg="mod">
          <ac:chgData name="Qian YiQian" userId="dfa7a558a8be0025" providerId="LiveId" clId="{3305F10D-09EF-9B43-BC99-C401E3C24674}" dt="2021-02-25T08:18:49.201" v="304" actId="26606"/>
          <ac:spMkLst>
            <pc:docMk/>
            <pc:sldMk cId="4109530184" sldId="320"/>
            <ac:spMk id="4" creationId="{77D6AF32-BA2D-7E48-9A5D-F8D3EA16564B}"/>
          </ac:spMkLst>
        </pc:spChg>
        <pc:spChg chg="add del">
          <ac:chgData name="Qian YiQian" userId="dfa7a558a8be0025" providerId="LiveId" clId="{3305F10D-09EF-9B43-BC99-C401E3C24674}" dt="2021-02-25T08:18:49.184" v="303" actId="26606"/>
          <ac:spMkLst>
            <pc:docMk/>
            <pc:sldMk cId="4109530184" sldId="320"/>
            <ac:spMk id="10" creationId="{64020638-59EC-46C8-9423-4D15DD51D940}"/>
          </ac:spMkLst>
        </pc:spChg>
        <pc:spChg chg="add del">
          <ac:chgData name="Qian YiQian" userId="dfa7a558a8be0025" providerId="LiveId" clId="{3305F10D-09EF-9B43-BC99-C401E3C24674}" dt="2021-02-25T08:18:38.582" v="301" actId="26606"/>
          <ac:spMkLst>
            <pc:docMk/>
            <pc:sldMk cId="4109530184" sldId="320"/>
            <ac:spMk id="11" creationId="{8D06CE56-3881-4ADA-8CEF-D18B02C242A3}"/>
          </ac:spMkLst>
        </pc:spChg>
        <pc:spChg chg="add del">
          <ac:chgData name="Qian YiQian" userId="dfa7a558a8be0025" providerId="LiveId" clId="{3305F10D-09EF-9B43-BC99-C401E3C24674}" dt="2021-02-25T08:18:38.582" v="301" actId="26606"/>
          <ac:spMkLst>
            <pc:docMk/>
            <pc:sldMk cId="4109530184" sldId="320"/>
            <ac:spMk id="13" creationId="{79F3C543-62EC-4433-9C93-A2CD8764E9B4}"/>
          </ac:spMkLst>
        </pc:spChg>
        <pc:spChg chg="add del">
          <ac:chgData name="Qian YiQian" userId="dfa7a558a8be0025" providerId="LiveId" clId="{3305F10D-09EF-9B43-BC99-C401E3C24674}" dt="2021-02-25T08:18:38.582" v="301" actId="26606"/>
          <ac:spMkLst>
            <pc:docMk/>
            <pc:sldMk cId="4109530184" sldId="320"/>
            <ac:spMk id="15" creationId="{55666830-9A19-4E01-8505-D6C7F9AC5665}"/>
          </ac:spMkLst>
        </pc:spChg>
        <pc:spChg chg="add del">
          <ac:chgData name="Qian YiQian" userId="dfa7a558a8be0025" providerId="LiveId" clId="{3305F10D-09EF-9B43-BC99-C401E3C24674}" dt="2021-02-25T08:18:38.582" v="301" actId="26606"/>
          <ac:spMkLst>
            <pc:docMk/>
            <pc:sldMk cId="4109530184" sldId="320"/>
            <ac:spMk id="17" creationId="{AE9FC877-7FB6-4D22-9988-35420644E202}"/>
          </ac:spMkLst>
        </pc:spChg>
        <pc:spChg chg="add del">
          <ac:chgData name="Qian YiQian" userId="dfa7a558a8be0025" providerId="LiveId" clId="{3305F10D-09EF-9B43-BC99-C401E3C24674}" dt="2021-02-25T08:18:38.582" v="301" actId="26606"/>
          <ac:spMkLst>
            <pc:docMk/>
            <pc:sldMk cId="4109530184" sldId="320"/>
            <ac:spMk id="19" creationId="{E41809D1-F12E-46BB-B804-5F209D325E8B}"/>
          </ac:spMkLst>
        </pc:spChg>
        <pc:spChg chg="add del">
          <ac:chgData name="Qian YiQian" userId="dfa7a558a8be0025" providerId="LiveId" clId="{3305F10D-09EF-9B43-BC99-C401E3C24674}" dt="2021-02-25T08:18:38.582" v="301" actId="26606"/>
          <ac:spMkLst>
            <pc:docMk/>
            <pc:sldMk cId="4109530184" sldId="320"/>
            <ac:spMk id="21" creationId="{AF2F604E-43BE-4DC3-B983-E071523364F8}"/>
          </ac:spMkLst>
        </pc:spChg>
        <pc:spChg chg="add del">
          <ac:chgData name="Qian YiQian" userId="dfa7a558a8be0025" providerId="LiveId" clId="{3305F10D-09EF-9B43-BC99-C401E3C24674}" dt="2021-02-25T08:18:38.582" v="301" actId="26606"/>
          <ac:spMkLst>
            <pc:docMk/>
            <pc:sldMk cId="4109530184" sldId="320"/>
            <ac:spMk id="23" creationId="{08C9B587-E65E-4B52-B37C-ABEBB6E87928}"/>
          </ac:spMkLst>
        </pc:spChg>
        <pc:spChg chg="add del">
          <ac:chgData name="Qian YiQian" userId="dfa7a558a8be0025" providerId="LiveId" clId="{3305F10D-09EF-9B43-BC99-C401E3C24674}" dt="2021-02-25T08:18:49.184" v="303" actId="26606"/>
          <ac:spMkLst>
            <pc:docMk/>
            <pc:sldMk cId="4109530184" sldId="320"/>
            <ac:spMk id="25" creationId="{2C9A9DA9-7DC8-488B-A882-123947B0F3D9}"/>
          </ac:spMkLst>
        </pc:spChg>
        <pc:spChg chg="add del">
          <ac:chgData name="Qian YiQian" userId="dfa7a558a8be0025" providerId="LiveId" clId="{3305F10D-09EF-9B43-BC99-C401E3C24674}" dt="2021-02-25T08:18:49.184" v="303" actId="26606"/>
          <ac:spMkLst>
            <pc:docMk/>
            <pc:sldMk cId="4109530184" sldId="320"/>
            <ac:spMk id="26" creationId="{57F6BDD4-E066-4008-8011-6CC31AEB4556}"/>
          </ac:spMkLst>
        </pc:spChg>
        <pc:spChg chg="add del">
          <ac:chgData name="Qian YiQian" userId="dfa7a558a8be0025" providerId="LiveId" clId="{3305F10D-09EF-9B43-BC99-C401E3C24674}" dt="2021-02-25T08:18:49.184" v="303" actId="26606"/>
          <ac:spMkLst>
            <pc:docMk/>
            <pc:sldMk cId="4109530184" sldId="320"/>
            <ac:spMk id="27" creationId="{2711A8FB-68FC-45FC-B01E-38F809E2D439}"/>
          </ac:spMkLst>
        </pc:spChg>
        <pc:spChg chg="add del">
          <ac:chgData name="Qian YiQian" userId="dfa7a558a8be0025" providerId="LiveId" clId="{3305F10D-09EF-9B43-BC99-C401E3C24674}" dt="2021-02-25T08:18:49.184" v="303" actId="26606"/>
          <ac:spMkLst>
            <pc:docMk/>
            <pc:sldMk cId="4109530184" sldId="320"/>
            <ac:spMk id="28" creationId="{2A865FE3-5FC9-4049-87CF-30019C46C0F5}"/>
          </ac:spMkLst>
        </pc:spChg>
        <pc:spChg chg="add">
          <ac:chgData name="Qian YiQian" userId="dfa7a558a8be0025" providerId="LiveId" clId="{3305F10D-09EF-9B43-BC99-C401E3C24674}" dt="2021-02-25T08:18:49.201" v="304" actId="26606"/>
          <ac:spMkLst>
            <pc:docMk/>
            <pc:sldMk cId="4109530184" sldId="320"/>
            <ac:spMk id="30" creationId="{8D06CE56-3881-4ADA-8CEF-D18B02C242A3}"/>
          </ac:spMkLst>
        </pc:spChg>
        <pc:spChg chg="add">
          <ac:chgData name="Qian YiQian" userId="dfa7a558a8be0025" providerId="LiveId" clId="{3305F10D-09EF-9B43-BC99-C401E3C24674}" dt="2021-02-25T08:18:49.201" v="304" actId="26606"/>
          <ac:spMkLst>
            <pc:docMk/>
            <pc:sldMk cId="4109530184" sldId="320"/>
            <ac:spMk id="31" creationId="{79F3C543-62EC-4433-9C93-A2CD8764E9B4}"/>
          </ac:spMkLst>
        </pc:spChg>
        <pc:spChg chg="add">
          <ac:chgData name="Qian YiQian" userId="dfa7a558a8be0025" providerId="LiveId" clId="{3305F10D-09EF-9B43-BC99-C401E3C24674}" dt="2021-02-25T08:18:49.201" v="304" actId="26606"/>
          <ac:spMkLst>
            <pc:docMk/>
            <pc:sldMk cId="4109530184" sldId="320"/>
            <ac:spMk id="32" creationId="{16F48AD3-C8B3-4F74-B546-F12937F7DD9F}"/>
          </ac:spMkLst>
        </pc:spChg>
        <pc:spChg chg="add">
          <ac:chgData name="Qian YiQian" userId="dfa7a558a8be0025" providerId="LiveId" clId="{3305F10D-09EF-9B43-BC99-C401E3C24674}" dt="2021-02-25T08:18:49.201" v="304" actId="26606"/>
          <ac:spMkLst>
            <pc:docMk/>
            <pc:sldMk cId="4109530184" sldId="320"/>
            <ac:spMk id="33" creationId="{AF2F604E-43BE-4DC3-B983-E071523364F8}"/>
          </ac:spMkLst>
        </pc:spChg>
        <pc:spChg chg="add">
          <ac:chgData name="Qian YiQian" userId="dfa7a558a8be0025" providerId="LiveId" clId="{3305F10D-09EF-9B43-BC99-C401E3C24674}" dt="2021-02-25T08:18:49.201" v="304" actId="26606"/>
          <ac:spMkLst>
            <pc:docMk/>
            <pc:sldMk cId="4109530184" sldId="320"/>
            <ac:spMk id="34" creationId="{08C9B587-E65E-4B52-B37C-ABEBB6E87928}"/>
          </ac:spMkLst>
        </pc:spChg>
        <pc:picChg chg="add mod">
          <ac:chgData name="Qian YiQian" userId="dfa7a558a8be0025" providerId="LiveId" clId="{3305F10D-09EF-9B43-BC99-C401E3C24674}" dt="2021-02-25T08:19:06.648" v="305" actId="14100"/>
          <ac:picMkLst>
            <pc:docMk/>
            <pc:sldMk cId="4109530184" sldId="320"/>
            <ac:picMk id="6" creationId="{DD98BEC7-4ACB-DC40-85A9-3888AA97E0AE}"/>
          </ac:picMkLst>
        </pc:picChg>
      </pc:sldChg>
      <pc:sldChg chg="addSp delSp add del setBg delDesignElem">
        <pc:chgData name="Qian YiQian" userId="dfa7a558a8be0025" providerId="LiveId" clId="{3305F10D-09EF-9B43-BC99-C401E3C24674}" dt="2021-02-26T02:24:53.664" v="901"/>
        <pc:sldMkLst>
          <pc:docMk/>
          <pc:sldMk cId="1466114610" sldId="321"/>
        </pc:sldMkLst>
        <pc:spChg chg="add del">
          <ac:chgData name="Qian YiQian" userId="dfa7a558a8be0025" providerId="LiveId" clId="{3305F10D-09EF-9B43-BC99-C401E3C24674}" dt="2021-02-26T02:24:53.664" v="901"/>
          <ac:spMkLst>
            <pc:docMk/>
            <pc:sldMk cId="1466114610" sldId="321"/>
            <ac:spMk id="11" creationId="{5C9B446A-6343-4E56-90BA-061E4DDF0FFB}"/>
          </ac:spMkLst>
        </pc:spChg>
        <pc:spChg chg="add del">
          <ac:chgData name="Qian YiQian" userId="dfa7a558a8be0025" providerId="LiveId" clId="{3305F10D-09EF-9B43-BC99-C401E3C24674}" dt="2021-02-26T02:24:53.664" v="901"/>
          <ac:spMkLst>
            <pc:docMk/>
            <pc:sldMk cId="1466114610" sldId="321"/>
            <ac:spMk id="13" creationId="{3EC72A1B-03D3-499C-B4BF-AC68EEC22B10}"/>
          </ac:spMkLst>
        </pc:spChg>
        <pc:spChg chg="add del">
          <ac:chgData name="Qian YiQian" userId="dfa7a558a8be0025" providerId="LiveId" clId="{3305F10D-09EF-9B43-BC99-C401E3C24674}" dt="2021-02-26T02:24:53.664" v="901"/>
          <ac:spMkLst>
            <pc:docMk/>
            <pc:sldMk cId="1466114610" sldId="321"/>
            <ac:spMk id="15" creationId="{216322C2-3CF0-4D33-BF90-3F384CF6D232}"/>
          </ac:spMkLst>
        </pc:spChg>
        <pc:spChg chg="add del">
          <ac:chgData name="Qian YiQian" userId="dfa7a558a8be0025" providerId="LiveId" clId="{3305F10D-09EF-9B43-BC99-C401E3C24674}" dt="2021-02-26T02:24:53.664" v="901"/>
          <ac:spMkLst>
            <pc:docMk/>
            <pc:sldMk cId="1466114610" sldId="321"/>
            <ac:spMk id="17" creationId="{55D4142C-5077-457F-A6AD-3FECFDB39685}"/>
          </ac:spMkLst>
        </pc:spChg>
        <pc:spChg chg="add del">
          <ac:chgData name="Qian YiQian" userId="dfa7a558a8be0025" providerId="LiveId" clId="{3305F10D-09EF-9B43-BC99-C401E3C24674}" dt="2021-02-26T02:24:53.664" v="901"/>
          <ac:spMkLst>
            <pc:docMk/>
            <pc:sldMk cId="1466114610" sldId="321"/>
            <ac:spMk id="19" creationId="{7A5F0580-5EE9-419F-96EE-B6529EF6E7D0}"/>
          </ac:spMkLst>
        </pc:spChg>
      </pc:sldChg>
      <pc:sldChg chg="delSp add setBg delDesignElem">
        <pc:chgData name="Qian YiQian" userId="dfa7a558a8be0025" providerId="LiveId" clId="{3305F10D-09EF-9B43-BC99-C401E3C24674}" dt="2021-02-26T02:25:08.757" v="903"/>
        <pc:sldMkLst>
          <pc:docMk/>
          <pc:sldMk cId="2135539359" sldId="321"/>
        </pc:sldMkLst>
        <pc:spChg chg="del">
          <ac:chgData name="Qian YiQian" userId="dfa7a558a8be0025" providerId="LiveId" clId="{3305F10D-09EF-9B43-BC99-C401E3C24674}" dt="2021-02-26T02:25:08.757" v="903"/>
          <ac:spMkLst>
            <pc:docMk/>
            <pc:sldMk cId="2135539359" sldId="321"/>
            <ac:spMk id="11" creationId="{5C9B446A-6343-4E56-90BA-061E4DDF0FFB}"/>
          </ac:spMkLst>
        </pc:spChg>
        <pc:spChg chg="del">
          <ac:chgData name="Qian YiQian" userId="dfa7a558a8be0025" providerId="LiveId" clId="{3305F10D-09EF-9B43-BC99-C401E3C24674}" dt="2021-02-26T02:25:08.757" v="903"/>
          <ac:spMkLst>
            <pc:docMk/>
            <pc:sldMk cId="2135539359" sldId="321"/>
            <ac:spMk id="13" creationId="{3EC72A1B-03D3-499C-B4BF-AC68EEC22B10}"/>
          </ac:spMkLst>
        </pc:spChg>
        <pc:spChg chg="del">
          <ac:chgData name="Qian YiQian" userId="dfa7a558a8be0025" providerId="LiveId" clId="{3305F10D-09EF-9B43-BC99-C401E3C24674}" dt="2021-02-26T02:25:08.757" v="903"/>
          <ac:spMkLst>
            <pc:docMk/>
            <pc:sldMk cId="2135539359" sldId="321"/>
            <ac:spMk id="15" creationId="{216322C2-3CF0-4D33-BF90-3F384CF6D232}"/>
          </ac:spMkLst>
        </pc:spChg>
        <pc:spChg chg="del">
          <ac:chgData name="Qian YiQian" userId="dfa7a558a8be0025" providerId="LiveId" clId="{3305F10D-09EF-9B43-BC99-C401E3C24674}" dt="2021-02-26T02:25:08.757" v="903"/>
          <ac:spMkLst>
            <pc:docMk/>
            <pc:sldMk cId="2135539359" sldId="321"/>
            <ac:spMk id="17" creationId="{55D4142C-5077-457F-A6AD-3FECFDB39685}"/>
          </ac:spMkLst>
        </pc:spChg>
        <pc:spChg chg="del">
          <ac:chgData name="Qian YiQian" userId="dfa7a558a8be0025" providerId="LiveId" clId="{3305F10D-09EF-9B43-BC99-C401E3C24674}" dt="2021-02-26T02:25:08.757" v="903"/>
          <ac:spMkLst>
            <pc:docMk/>
            <pc:sldMk cId="2135539359" sldId="321"/>
            <ac:spMk id="19" creationId="{7A5F0580-5EE9-419F-96EE-B6529EF6E7D0}"/>
          </ac:spMkLst>
        </pc:spChg>
      </pc:sldChg>
      <pc:sldChg chg="addSp delSp add del setBg delDesignElem">
        <pc:chgData name="Qian YiQian" userId="dfa7a558a8be0025" providerId="LiveId" clId="{3305F10D-09EF-9B43-BC99-C401E3C24674}" dt="2021-02-25T07:53:53.325" v="95"/>
        <pc:sldMkLst>
          <pc:docMk/>
          <pc:sldMk cId="2211955834" sldId="321"/>
        </pc:sldMkLst>
        <pc:spChg chg="add del">
          <ac:chgData name="Qian YiQian" userId="dfa7a558a8be0025" providerId="LiveId" clId="{3305F10D-09EF-9B43-BC99-C401E3C24674}" dt="2021-02-25T07:53:53.325" v="95"/>
          <ac:spMkLst>
            <pc:docMk/>
            <pc:sldMk cId="2211955834" sldId="321"/>
            <ac:spMk id="31" creationId="{385E1BDC-A9B0-4A87-82E3-F3187F69A802}"/>
          </ac:spMkLst>
        </pc:spChg>
        <pc:spChg chg="add del">
          <ac:chgData name="Qian YiQian" userId="dfa7a558a8be0025" providerId="LiveId" clId="{3305F10D-09EF-9B43-BC99-C401E3C24674}" dt="2021-02-25T07:53:53.325" v="95"/>
          <ac:spMkLst>
            <pc:docMk/>
            <pc:sldMk cId="2211955834" sldId="321"/>
            <ac:spMk id="33" creationId="{0990C621-3B8B-4820-8328-D47EF7CE823C}"/>
          </ac:spMkLst>
        </pc:spChg>
        <pc:spChg chg="add del">
          <ac:chgData name="Qian YiQian" userId="dfa7a558a8be0025" providerId="LiveId" clId="{3305F10D-09EF-9B43-BC99-C401E3C24674}" dt="2021-02-25T07:53:53.325" v="95"/>
          <ac:spMkLst>
            <pc:docMk/>
            <pc:sldMk cId="2211955834" sldId="321"/>
            <ac:spMk id="35" creationId="{C1A2385B-1D2A-4E17-84FA-6CB7F0AAE473}"/>
          </ac:spMkLst>
        </pc:spChg>
        <pc:spChg chg="add del">
          <ac:chgData name="Qian YiQian" userId="dfa7a558a8be0025" providerId="LiveId" clId="{3305F10D-09EF-9B43-BC99-C401E3C24674}" dt="2021-02-25T07:53:53.325" v="95"/>
          <ac:spMkLst>
            <pc:docMk/>
            <pc:sldMk cId="2211955834" sldId="321"/>
            <ac:spMk id="37" creationId="{5E791F2F-79DB-4CC0-9FA1-001E3E91E8B7}"/>
          </ac:spMkLst>
        </pc:spChg>
      </pc:sldChg>
      <pc:sldChg chg="addSp delSp add del setBg delDesignElem">
        <pc:chgData name="Qian YiQian" userId="dfa7a558a8be0025" providerId="LiveId" clId="{3305F10D-09EF-9B43-BC99-C401E3C24674}" dt="2021-02-25T07:53:53.325" v="95"/>
        <pc:sldMkLst>
          <pc:docMk/>
          <pc:sldMk cId="1087340839" sldId="322"/>
        </pc:sldMkLst>
        <pc:spChg chg="add del">
          <ac:chgData name="Qian YiQian" userId="dfa7a558a8be0025" providerId="LiveId" clId="{3305F10D-09EF-9B43-BC99-C401E3C24674}" dt="2021-02-25T07:53:53.325" v="95"/>
          <ac:spMkLst>
            <pc:docMk/>
            <pc:sldMk cId="1087340839" sldId="322"/>
            <ac:spMk id="31" creationId="{385E1BDC-A9B0-4A87-82E3-F3187F69A802}"/>
          </ac:spMkLst>
        </pc:spChg>
        <pc:spChg chg="add del">
          <ac:chgData name="Qian YiQian" userId="dfa7a558a8be0025" providerId="LiveId" clId="{3305F10D-09EF-9B43-BC99-C401E3C24674}" dt="2021-02-25T07:53:53.325" v="95"/>
          <ac:spMkLst>
            <pc:docMk/>
            <pc:sldMk cId="1087340839" sldId="322"/>
            <ac:spMk id="33" creationId="{0990C621-3B8B-4820-8328-D47EF7CE823C}"/>
          </ac:spMkLst>
        </pc:spChg>
        <pc:spChg chg="add del">
          <ac:chgData name="Qian YiQian" userId="dfa7a558a8be0025" providerId="LiveId" clId="{3305F10D-09EF-9B43-BC99-C401E3C24674}" dt="2021-02-25T07:53:53.325" v="95"/>
          <ac:spMkLst>
            <pc:docMk/>
            <pc:sldMk cId="1087340839" sldId="322"/>
            <ac:spMk id="35" creationId="{C1A2385B-1D2A-4E17-84FA-6CB7F0AAE473}"/>
          </ac:spMkLst>
        </pc:spChg>
        <pc:spChg chg="add del">
          <ac:chgData name="Qian YiQian" userId="dfa7a558a8be0025" providerId="LiveId" clId="{3305F10D-09EF-9B43-BC99-C401E3C24674}" dt="2021-02-25T07:53:53.325" v="95"/>
          <ac:spMkLst>
            <pc:docMk/>
            <pc:sldMk cId="1087340839" sldId="322"/>
            <ac:spMk id="37" creationId="{5E791F2F-79DB-4CC0-9FA1-001E3E91E8B7}"/>
          </ac:spMkLst>
        </pc:spChg>
      </pc:sldChg>
      <pc:sldChg chg="delSp add setBg delDesignElem">
        <pc:chgData name="Qian YiQian" userId="dfa7a558a8be0025" providerId="LiveId" clId="{3305F10D-09EF-9B43-BC99-C401E3C24674}" dt="2021-02-26T02:25:46.397" v="906"/>
        <pc:sldMkLst>
          <pc:docMk/>
          <pc:sldMk cId="1594337916" sldId="322"/>
        </pc:sldMkLst>
        <pc:spChg chg="del">
          <ac:chgData name="Qian YiQian" userId="dfa7a558a8be0025" providerId="LiveId" clId="{3305F10D-09EF-9B43-BC99-C401E3C24674}" dt="2021-02-26T02:25:46.397" v="906"/>
          <ac:spMkLst>
            <pc:docMk/>
            <pc:sldMk cId="1594337916" sldId="322"/>
            <ac:spMk id="23" creationId="{0288C6B4-AFC3-407F-A595-EFFD38D4CCAF}"/>
          </ac:spMkLst>
        </pc:spChg>
        <pc:spChg chg="del">
          <ac:chgData name="Qian YiQian" userId="dfa7a558a8be0025" providerId="LiveId" clId="{3305F10D-09EF-9B43-BC99-C401E3C24674}" dt="2021-02-26T02:25:46.397" v="906"/>
          <ac:spMkLst>
            <pc:docMk/>
            <pc:sldMk cId="1594337916" sldId="322"/>
            <ac:spMk id="25" creationId="{CF236821-17FE-429B-8D2C-08E13A64EA40}"/>
          </ac:spMkLst>
        </pc:spChg>
        <pc:spChg chg="del">
          <ac:chgData name="Qian YiQian" userId="dfa7a558a8be0025" providerId="LiveId" clId="{3305F10D-09EF-9B43-BC99-C401E3C24674}" dt="2021-02-26T02:25:46.397" v="906"/>
          <ac:spMkLst>
            <pc:docMk/>
            <pc:sldMk cId="1594337916" sldId="322"/>
            <ac:spMk id="27" creationId="{C0BDBCD2-E081-43AB-9119-C55465E59757}"/>
          </ac:spMkLst>
        </pc:spChg>
        <pc:spChg chg="del">
          <ac:chgData name="Qian YiQian" userId="dfa7a558a8be0025" providerId="LiveId" clId="{3305F10D-09EF-9B43-BC99-C401E3C24674}" dt="2021-02-26T02:25:46.397" v="906"/>
          <ac:spMkLst>
            <pc:docMk/>
            <pc:sldMk cId="1594337916" sldId="322"/>
            <ac:spMk id="29" creationId="{98E79BE4-34FE-485A-98A5-92CE8F7C4743}"/>
          </ac:spMkLst>
        </pc:spChg>
        <pc:spChg chg="del">
          <ac:chgData name="Qian YiQian" userId="dfa7a558a8be0025" providerId="LiveId" clId="{3305F10D-09EF-9B43-BC99-C401E3C24674}" dt="2021-02-26T02:25:46.397" v="906"/>
          <ac:spMkLst>
            <pc:docMk/>
            <pc:sldMk cId="1594337916" sldId="322"/>
            <ac:spMk id="31" creationId="{7A5F0580-5EE9-419F-96EE-B6529EF6E7D0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18D65D6-E43B-44DF-8FBB-20A198E85FB9}" type="doc">
      <dgm:prSet loTypeId="urn:microsoft.com/office/officeart/2016/7/layout/BasicLinearProcessNumbered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3FE34F03-49CE-479B-A58D-6ECD1777FCAC}">
      <dgm:prSet/>
      <dgm:spPr/>
      <dgm:t>
        <a:bodyPr/>
        <a:lstStyle/>
        <a:p>
          <a:r>
            <a:rPr lang="en-US"/>
            <a:t>Introduction</a:t>
          </a:r>
        </a:p>
      </dgm:t>
    </dgm:pt>
    <dgm:pt modelId="{D64FE3FE-59B6-4AF1-B8ED-137360D8C0AE}" type="parTrans" cxnId="{7B5C5650-1A14-41AD-91C0-42795FF09393}">
      <dgm:prSet/>
      <dgm:spPr/>
      <dgm:t>
        <a:bodyPr/>
        <a:lstStyle/>
        <a:p>
          <a:endParaRPr lang="en-US"/>
        </a:p>
      </dgm:t>
    </dgm:pt>
    <dgm:pt modelId="{A0B942FE-79E5-486C-BFB0-8B3B422293D9}" type="sibTrans" cxnId="{7B5C5650-1A14-41AD-91C0-42795FF09393}">
      <dgm:prSet phldrT="1" phldr="0"/>
      <dgm:spPr/>
      <dgm:t>
        <a:bodyPr/>
        <a:lstStyle/>
        <a:p>
          <a:r>
            <a:rPr lang="en-US"/>
            <a:t>1</a:t>
          </a:r>
        </a:p>
      </dgm:t>
    </dgm:pt>
    <dgm:pt modelId="{5C79FAD9-0C4C-4DF2-8F2F-964D5A6E4E5C}">
      <dgm:prSet/>
      <dgm:spPr/>
      <dgm:t>
        <a:bodyPr/>
        <a:lstStyle/>
        <a:p>
          <a:r>
            <a:rPr lang="en-US" dirty="0"/>
            <a:t>Pulsar Timing Arrays</a:t>
          </a:r>
        </a:p>
      </dgm:t>
    </dgm:pt>
    <dgm:pt modelId="{03A11E2C-A7EE-4630-A9F1-B968764A1C98}" type="parTrans" cxnId="{B8C97924-88A2-4BD3-B7CB-1ACBE486B8BD}">
      <dgm:prSet/>
      <dgm:spPr/>
      <dgm:t>
        <a:bodyPr/>
        <a:lstStyle/>
        <a:p>
          <a:endParaRPr lang="en-US"/>
        </a:p>
      </dgm:t>
    </dgm:pt>
    <dgm:pt modelId="{49864C9D-4A6A-409C-ADA5-77720C4F3071}" type="sibTrans" cxnId="{B8C97924-88A2-4BD3-B7CB-1ACBE486B8BD}">
      <dgm:prSet/>
      <dgm:spPr/>
      <dgm:t>
        <a:bodyPr/>
        <a:lstStyle/>
        <a:p>
          <a:endParaRPr lang="en-US"/>
        </a:p>
      </dgm:t>
    </dgm:pt>
    <dgm:pt modelId="{7506B72F-BB92-4E77-A90F-22BF1077150F}">
      <dgm:prSet/>
      <dgm:spPr/>
      <dgm:t>
        <a:bodyPr/>
        <a:lstStyle/>
        <a:p>
          <a:r>
            <a:rPr lang="en-US" dirty="0"/>
            <a:t>Methods</a:t>
          </a:r>
        </a:p>
      </dgm:t>
    </dgm:pt>
    <dgm:pt modelId="{5D0C3E35-B209-4743-B50B-3F0337AB8751}" type="parTrans" cxnId="{15D7C5B3-51B0-496B-8082-82CEC59EEF14}">
      <dgm:prSet/>
      <dgm:spPr/>
      <dgm:t>
        <a:bodyPr/>
        <a:lstStyle/>
        <a:p>
          <a:endParaRPr lang="en-US"/>
        </a:p>
      </dgm:t>
    </dgm:pt>
    <dgm:pt modelId="{E3265342-EDA1-47BF-ADBC-F029BAC0E656}" type="sibTrans" cxnId="{15D7C5B3-51B0-496B-8082-82CEC59EEF14}">
      <dgm:prSet phldrT="2" phldr="0"/>
      <dgm:spPr/>
      <dgm:t>
        <a:bodyPr/>
        <a:lstStyle/>
        <a:p>
          <a:r>
            <a:rPr lang="en-US"/>
            <a:t>2</a:t>
          </a:r>
        </a:p>
      </dgm:t>
    </dgm:pt>
    <dgm:pt modelId="{2377127E-F093-4E25-B812-0B73248FDC2C}">
      <dgm:prSet/>
      <dgm:spPr/>
      <dgm:t>
        <a:bodyPr/>
        <a:lstStyle/>
        <a:p>
          <a:r>
            <a:rPr lang="en-US" dirty="0"/>
            <a:t>xMBLT &amp; iMBLT</a:t>
          </a:r>
        </a:p>
      </dgm:t>
    </dgm:pt>
    <dgm:pt modelId="{2EFEE9A4-523C-4CB7-823A-52A407101CB7}" type="parTrans" cxnId="{9A14B1D5-90B1-47C7-B55E-B5C6A1F6EC04}">
      <dgm:prSet/>
      <dgm:spPr/>
      <dgm:t>
        <a:bodyPr/>
        <a:lstStyle/>
        <a:p>
          <a:endParaRPr lang="en-US"/>
        </a:p>
      </dgm:t>
    </dgm:pt>
    <dgm:pt modelId="{47FC2548-479B-454C-876A-2A15FEA2A3CF}" type="sibTrans" cxnId="{9A14B1D5-90B1-47C7-B55E-B5C6A1F6EC04}">
      <dgm:prSet/>
      <dgm:spPr/>
      <dgm:t>
        <a:bodyPr/>
        <a:lstStyle/>
        <a:p>
          <a:endParaRPr lang="en-US"/>
        </a:p>
      </dgm:t>
    </dgm:pt>
    <dgm:pt modelId="{5E164615-E555-49FF-8854-7968C48517CC}">
      <dgm:prSet/>
      <dgm:spPr/>
      <dgm:t>
        <a:bodyPr/>
        <a:lstStyle/>
        <a:p>
          <a:r>
            <a:rPr lang="en-US"/>
            <a:t>Results</a:t>
          </a:r>
        </a:p>
      </dgm:t>
    </dgm:pt>
    <dgm:pt modelId="{553F5693-2F35-488A-918B-28FF5B49B0E3}" type="parTrans" cxnId="{30FC08D9-3AAB-4676-9624-F77CA83CD55C}">
      <dgm:prSet/>
      <dgm:spPr/>
      <dgm:t>
        <a:bodyPr/>
        <a:lstStyle/>
        <a:p>
          <a:endParaRPr lang="en-US"/>
        </a:p>
      </dgm:t>
    </dgm:pt>
    <dgm:pt modelId="{5421738A-EFB4-40C9-AD42-58192595B1DC}" type="sibTrans" cxnId="{30FC08D9-3AAB-4676-9624-F77CA83CD55C}">
      <dgm:prSet phldrT="3" phldr="0"/>
      <dgm:spPr/>
      <dgm:t>
        <a:bodyPr/>
        <a:lstStyle/>
        <a:p>
          <a:r>
            <a:rPr lang="en-US"/>
            <a:t>3</a:t>
          </a:r>
        </a:p>
      </dgm:t>
    </dgm:pt>
    <dgm:pt modelId="{565A5DD9-97BD-41C4-AE2B-2AA8E3128E6A}">
      <dgm:prSet/>
      <dgm:spPr/>
      <dgm:t>
        <a:bodyPr/>
        <a:lstStyle/>
        <a:p>
          <a:r>
            <a:rPr lang="en-US" dirty="0"/>
            <a:t>Simulation Configuration</a:t>
          </a:r>
        </a:p>
      </dgm:t>
    </dgm:pt>
    <dgm:pt modelId="{FC756991-6D67-41B4-9086-0C3AFCDB301B}" type="parTrans" cxnId="{021314F9-1119-4FF5-A4E6-58FD56A817D5}">
      <dgm:prSet/>
      <dgm:spPr/>
      <dgm:t>
        <a:bodyPr/>
        <a:lstStyle/>
        <a:p>
          <a:endParaRPr lang="en-US"/>
        </a:p>
      </dgm:t>
    </dgm:pt>
    <dgm:pt modelId="{9E0997A6-8E55-4E4B-9E55-EAAFDDD41FE7}" type="sibTrans" cxnId="{021314F9-1119-4FF5-A4E6-58FD56A817D5}">
      <dgm:prSet/>
      <dgm:spPr/>
      <dgm:t>
        <a:bodyPr/>
        <a:lstStyle/>
        <a:p>
          <a:endParaRPr lang="en-US"/>
        </a:p>
      </dgm:t>
    </dgm:pt>
    <dgm:pt modelId="{719AB6E6-8AF8-4D03-895C-C3E61F2699AE}">
      <dgm:prSet custT="1"/>
      <dgm:spPr/>
      <dgm:t>
        <a:bodyPr/>
        <a:lstStyle/>
        <a:p>
          <a:r>
            <a:rPr lang="en-US" sz="1400" dirty="0"/>
            <a:t>Summary &amp; Conclusion</a:t>
          </a:r>
        </a:p>
      </dgm:t>
    </dgm:pt>
    <dgm:pt modelId="{A822B138-DDDB-43CF-8D47-A7FB339A49C4}" type="parTrans" cxnId="{733A88EA-B388-4199-AEE9-69B374601C0C}">
      <dgm:prSet/>
      <dgm:spPr/>
      <dgm:t>
        <a:bodyPr/>
        <a:lstStyle/>
        <a:p>
          <a:endParaRPr lang="en-US"/>
        </a:p>
      </dgm:t>
    </dgm:pt>
    <dgm:pt modelId="{C35C134A-AEEA-470D-AAB5-2BB976684020}" type="sibTrans" cxnId="{733A88EA-B388-4199-AEE9-69B374601C0C}">
      <dgm:prSet phldrT="4" phldr="0"/>
      <dgm:spPr/>
      <dgm:t>
        <a:bodyPr/>
        <a:lstStyle/>
        <a:p>
          <a:r>
            <a:rPr lang="en-US"/>
            <a:t>4</a:t>
          </a:r>
        </a:p>
      </dgm:t>
    </dgm:pt>
    <dgm:pt modelId="{1253036A-B4F9-2A43-843A-69E182EE70CF}">
      <dgm:prSet/>
      <dgm:spPr/>
      <dgm:t>
        <a:bodyPr/>
        <a:lstStyle/>
        <a:p>
          <a:r>
            <a:rPr lang="en-US" dirty="0"/>
            <a:t>Computational cost</a:t>
          </a:r>
        </a:p>
      </dgm:t>
    </dgm:pt>
    <dgm:pt modelId="{F371C435-5B51-CE4C-B33B-AF2973F9C10D}" type="parTrans" cxnId="{3BEF9285-BBA7-CF4A-B070-727B6F9A5BF9}">
      <dgm:prSet/>
      <dgm:spPr/>
      <dgm:t>
        <a:bodyPr/>
        <a:lstStyle/>
        <a:p>
          <a:endParaRPr lang="en-US"/>
        </a:p>
      </dgm:t>
    </dgm:pt>
    <dgm:pt modelId="{7AE0933B-404B-4147-B079-8F845F98A30E}" type="sibTrans" cxnId="{3BEF9285-BBA7-CF4A-B070-727B6F9A5BF9}">
      <dgm:prSet/>
      <dgm:spPr/>
      <dgm:t>
        <a:bodyPr/>
        <a:lstStyle/>
        <a:p>
          <a:endParaRPr lang="en-US"/>
        </a:p>
      </dgm:t>
    </dgm:pt>
    <dgm:pt modelId="{D1D4E36F-3E5B-EC46-A24B-E7AEE06855D1}">
      <dgm:prSet/>
      <dgm:spPr/>
      <dgm:t>
        <a:bodyPr/>
        <a:lstStyle/>
        <a:p>
          <a:r>
            <a:rPr lang="en-US" dirty="0"/>
            <a:t> A combination of two to enable multi-source detection</a:t>
          </a:r>
        </a:p>
      </dgm:t>
    </dgm:pt>
    <dgm:pt modelId="{7989CBC5-77C0-6D42-88D6-AE8EB949DBEA}" type="parTrans" cxnId="{7C5B0B05-BAEC-EB49-A741-1F3BCFE748F1}">
      <dgm:prSet/>
      <dgm:spPr/>
      <dgm:t>
        <a:bodyPr/>
        <a:lstStyle/>
        <a:p>
          <a:endParaRPr lang="en-US"/>
        </a:p>
      </dgm:t>
    </dgm:pt>
    <dgm:pt modelId="{07BF0588-85C2-C245-A48C-D3C770326AE4}" type="sibTrans" cxnId="{7C5B0B05-BAEC-EB49-A741-1F3BCFE748F1}">
      <dgm:prSet/>
      <dgm:spPr/>
      <dgm:t>
        <a:bodyPr/>
        <a:lstStyle/>
        <a:p>
          <a:endParaRPr lang="en-US"/>
        </a:p>
      </dgm:t>
    </dgm:pt>
    <dgm:pt modelId="{C24A9BA9-37C0-D440-965B-27833CB718F8}">
      <dgm:prSet/>
      <dgm:spPr/>
      <dgm:t>
        <a:bodyPr/>
        <a:lstStyle/>
        <a:p>
          <a:r>
            <a:rPr lang="en-US" dirty="0"/>
            <a:t>Ground-based and space-based detectors</a:t>
          </a:r>
        </a:p>
      </dgm:t>
    </dgm:pt>
    <dgm:pt modelId="{BFC6EA36-8D4F-4040-A898-94CD91972D54}" type="parTrans" cxnId="{A360D487-A91A-7F44-B353-E4BD487F3B47}">
      <dgm:prSet/>
      <dgm:spPr/>
      <dgm:t>
        <a:bodyPr/>
        <a:lstStyle/>
        <a:p>
          <a:endParaRPr lang="en-US"/>
        </a:p>
      </dgm:t>
    </dgm:pt>
    <dgm:pt modelId="{19BC208B-B257-3841-9AEB-11E4C4D1321A}" type="sibTrans" cxnId="{A360D487-A91A-7F44-B353-E4BD487F3B47}">
      <dgm:prSet/>
      <dgm:spPr/>
      <dgm:t>
        <a:bodyPr/>
        <a:lstStyle/>
        <a:p>
          <a:endParaRPr lang="en-US"/>
        </a:p>
      </dgm:t>
    </dgm:pt>
    <dgm:pt modelId="{5BD0D0FA-A0EE-1748-9721-CD5B743A2E4A}">
      <dgm:prSet/>
      <dgm:spPr/>
      <dgm:t>
        <a:bodyPr/>
        <a:lstStyle/>
        <a:p>
          <a:r>
            <a:rPr lang="en-US" dirty="0"/>
            <a:t>Future instruments</a:t>
          </a:r>
        </a:p>
      </dgm:t>
    </dgm:pt>
    <dgm:pt modelId="{38263994-7A2B-A649-804D-B09D1100BB5F}" type="parTrans" cxnId="{9683A6B0-24E9-844D-9D5A-B12642D68ADE}">
      <dgm:prSet/>
      <dgm:spPr/>
      <dgm:t>
        <a:bodyPr/>
        <a:lstStyle/>
        <a:p>
          <a:endParaRPr lang="en-US"/>
        </a:p>
      </dgm:t>
    </dgm:pt>
    <dgm:pt modelId="{85C38DF8-AB25-BC40-9FB8-C5ABEC8A4B51}" type="sibTrans" cxnId="{9683A6B0-24E9-844D-9D5A-B12642D68ADE}">
      <dgm:prSet/>
      <dgm:spPr/>
      <dgm:t>
        <a:bodyPr/>
        <a:lstStyle/>
        <a:p>
          <a:endParaRPr lang="en-US"/>
        </a:p>
      </dgm:t>
    </dgm:pt>
    <dgm:pt modelId="{26EF12DD-163D-C14A-8BBF-972CDDF52ABA}">
      <dgm:prSet/>
      <dgm:spPr/>
      <dgm:t>
        <a:bodyPr/>
        <a:lstStyle/>
        <a:p>
          <a:r>
            <a:rPr lang="en-US" dirty="0"/>
            <a:t>Results so far</a:t>
          </a:r>
        </a:p>
      </dgm:t>
    </dgm:pt>
    <dgm:pt modelId="{D192D090-D418-3B48-85A1-57848DEA532B}" type="parTrans" cxnId="{B28C4FE7-B7C5-D74F-9DD2-DCE1A0017A27}">
      <dgm:prSet/>
      <dgm:spPr/>
      <dgm:t>
        <a:bodyPr/>
        <a:lstStyle/>
        <a:p>
          <a:endParaRPr lang="en-US"/>
        </a:p>
      </dgm:t>
    </dgm:pt>
    <dgm:pt modelId="{5A15ACFD-4D47-524B-B47B-C78B9B9F2FA5}" type="sibTrans" cxnId="{B28C4FE7-B7C5-D74F-9DD2-DCE1A0017A27}">
      <dgm:prSet/>
      <dgm:spPr/>
      <dgm:t>
        <a:bodyPr/>
        <a:lstStyle/>
        <a:p>
          <a:endParaRPr lang="en-US"/>
        </a:p>
      </dgm:t>
    </dgm:pt>
    <dgm:pt modelId="{289A1BCD-34AC-414E-BF42-73FFF5047414}">
      <dgm:prSet/>
      <dgm:spPr/>
      <dgm:t>
        <a:bodyPr/>
        <a:lstStyle/>
        <a:p>
          <a:r>
            <a:rPr lang="en-US" dirty="0"/>
            <a:t>MaxPhase &amp; AvPhase</a:t>
          </a:r>
        </a:p>
      </dgm:t>
    </dgm:pt>
    <dgm:pt modelId="{A8EA8029-CB30-B246-A54D-7BE2C606594D}" type="parTrans" cxnId="{AEE4FC0E-0C2A-0E45-8340-106CA88D2D39}">
      <dgm:prSet/>
      <dgm:spPr/>
      <dgm:t>
        <a:bodyPr/>
        <a:lstStyle/>
        <a:p>
          <a:endParaRPr lang="en-US"/>
        </a:p>
      </dgm:t>
    </dgm:pt>
    <dgm:pt modelId="{D8BB8AA6-EF74-2145-8FC4-67118168834D}" type="sibTrans" cxnId="{AEE4FC0E-0C2A-0E45-8340-106CA88D2D39}">
      <dgm:prSet/>
      <dgm:spPr/>
      <dgm:t>
        <a:bodyPr/>
        <a:lstStyle/>
        <a:p>
          <a:endParaRPr lang="en-US"/>
        </a:p>
      </dgm:t>
    </dgm:pt>
    <dgm:pt modelId="{7500CA40-6440-264D-B160-34A2CAF1B678}">
      <dgm:prSet/>
      <dgm:spPr/>
      <dgm:t>
        <a:bodyPr/>
        <a:lstStyle/>
        <a:p>
          <a:r>
            <a:rPr lang="en-US" dirty="0"/>
            <a:t>Motivation</a:t>
          </a:r>
        </a:p>
      </dgm:t>
    </dgm:pt>
    <dgm:pt modelId="{41EC53D0-875F-E749-BBC2-EEAB9DA05FC5}" type="parTrans" cxnId="{0C453CD5-C352-E44E-8ACE-85FE0C705141}">
      <dgm:prSet/>
      <dgm:spPr/>
      <dgm:t>
        <a:bodyPr/>
        <a:lstStyle/>
        <a:p>
          <a:endParaRPr lang="en-US"/>
        </a:p>
      </dgm:t>
    </dgm:pt>
    <dgm:pt modelId="{78E71678-A538-0847-9403-F07E1B9887BC}" type="sibTrans" cxnId="{0C453CD5-C352-E44E-8ACE-85FE0C705141}">
      <dgm:prSet/>
      <dgm:spPr/>
      <dgm:t>
        <a:bodyPr/>
        <a:lstStyle/>
        <a:p>
          <a:endParaRPr lang="en-US"/>
        </a:p>
      </dgm:t>
    </dgm:pt>
    <dgm:pt modelId="{5A3C6E3C-289D-7B40-B99E-20F1FBD49659}" type="pres">
      <dgm:prSet presAssocID="{318D65D6-E43B-44DF-8FBB-20A198E85FB9}" presName="Name0" presStyleCnt="0">
        <dgm:presLayoutVars>
          <dgm:animLvl val="lvl"/>
          <dgm:resizeHandles val="exact"/>
        </dgm:presLayoutVars>
      </dgm:prSet>
      <dgm:spPr/>
    </dgm:pt>
    <dgm:pt modelId="{8A709EE7-CC99-7742-A621-7F8FF198A50A}" type="pres">
      <dgm:prSet presAssocID="{3FE34F03-49CE-479B-A58D-6ECD1777FCAC}" presName="compositeNode" presStyleCnt="0">
        <dgm:presLayoutVars>
          <dgm:bulletEnabled val="1"/>
        </dgm:presLayoutVars>
      </dgm:prSet>
      <dgm:spPr/>
    </dgm:pt>
    <dgm:pt modelId="{FF3F4B3B-9C9F-4C4B-B6D9-5AB871FD4F81}" type="pres">
      <dgm:prSet presAssocID="{3FE34F03-49CE-479B-A58D-6ECD1777FCAC}" presName="bgRect" presStyleLbl="bgAccFollowNode1" presStyleIdx="0" presStyleCnt="4"/>
      <dgm:spPr/>
    </dgm:pt>
    <dgm:pt modelId="{25CB4E12-7F80-2044-AA71-8D8D981ECBCD}" type="pres">
      <dgm:prSet presAssocID="{A0B942FE-79E5-486C-BFB0-8B3B422293D9}" presName="sibTransNodeCircle" presStyleLbl="alignNode1" presStyleIdx="0" presStyleCnt="8">
        <dgm:presLayoutVars>
          <dgm:chMax val="0"/>
          <dgm:bulletEnabled/>
        </dgm:presLayoutVars>
      </dgm:prSet>
      <dgm:spPr/>
    </dgm:pt>
    <dgm:pt modelId="{D855E729-D815-6345-BDE8-3048CB5642BF}" type="pres">
      <dgm:prSet presAssocID="{3FE34F03-49CE-479B-A58D-6ECD1777FCAC}" presName="bottomLine" presStyleLbl="alignNode1" presStyleIdx="1" presStyleCnt="8">
        <dgm:presLayoutVars/>
      </dgm:prSet>
      <dgm:spPr/>
    </dgm:pt>
    <dgm:pt modelId="{2FD85872-DE6D-2149-87E8-DCCBF2409195}" type="pres">
      <dgm:prSet presAssocID="{3FE34F03-49CE-479B-A58D-6ECD1777FCAC}" presName="nodeText" presStyleLbl="bgAccFollowNode1" presStyleIdx="0" presStyleCnt="4">
        <dgm:presLayoutVars>
          <dgm:bulletEnabled val="1"/>
        </dgm:presLayoutVars>
      </dgm:prSet>
      <dgm:spPr/>
    </dgm:pt>
    <dgm:pt modelId="{054CB3A7-EC6D-DE46-AF9A-EA6097284F78}" type="pres">
      <dgm:prSet presAssocID="{A0B942FE-79E5-486C-BFB0-8B3B422293D9}" presName="sibTrans" presStyleCnt="0"/>
      <dgm:spPr/>
    </dgm:pt>
    <dgm:pt modelId="{D547E76D-7553-2040-9995-0382F7F48998}" type="pres">
      <dgm:prSet presAssocID="{7506B72F-BB92-4E77-A90F-22BF1077150F}" presName="compositeNode" presStyleCnt="0">
        <dgm:presLayoutVars>
          <dgm:bulletEnabled val="1"/>
        </dgm:presLayoutVars>
      </dgm:prSet>
      <dgm:spPr/>
    </dgm:pt>
    <dgm:pt modelId="{81D302CB-D5F7-184E-991C-1D388974E84D}" type="pres">
      <dgm:prSet presAssocID="{7506B72F-BB92-4E77-A90F-22BF1077150F}" presName="bgRect" presStyleLbl="bgAccFollowNode1" presStyleIdx="1" presStyleCnt="4"/>
      <dgm:spPr/>
    </dgm:pt>
    <dgm:pt modelId="{48ACB0EF-1065-C945-8C76-8BD39E15F86F}" type="pres">
      <dgm:prSet presAssocID="{E3265342-EDA1-47BF-ADBC-F029BAC0E656}" presName="sibTransNodeCircle" presStyleLbl="alignNode1" presStyleIdx="2" presStyleCnt="8">
        <dgm:presLayoutVars>
          <dgm:chMax val="0"/>
          <dgm:bulletEnabled/>
        </dgm:presLayoutVars>
      </dgm:prSet>
      <dgm:spPr/>
    </dgm:pt>
    <dgm:pt modelId="{CC039634-D2FF-F244-B8E9-1937113D3612}" type="pres">
      <dgm:prSet presAssocID="{7506B72F-BB92-4E77-A90F-22BF1077150F}" presName="bottomLine" presStyleLbl="alignNode1" presStyleIdx="3" presStyleCnt="8">
        <dgm:presLayoutVars/>
      </dgm:prSet>
      <dgm:spPr/>
    </dgm:pt>
    <dgm:pt modelId="{0EA8365F-E6EE-5F47-A751-E751295333D9}" type="pres">
      <dgm:prSet presAssocID="{7506B72F-BB92-4E77-A90F-22BF1077150F}" presName="nodeText" presStyleLbl="bgAccFollowNode1" presStyleIdx="1" presStyleCnt="4">
        <dgm:presLayoutVars>
          <dgm:bulletEnabled val="1"/>
        </dgm:presLayoutVars>
      </dgm:prSet>
      <dgm:spPr/>
    </dgm:pt>
    <dgm:pt modelId="{928749B8-93A2-E64E-BCC5-47F1E27C0191}" type="pres">
      <dgm:prSet presAssocID="{E3265342-EDA1-47BF-ADBC-F029BAC0E656}" presName="sibTrans" presStyleCnt="0"/>
      <dgm:spPr/>
    </dgm:pt>
    <dgm:pt modelId="{FCA10BA2-72EE-544E-A166-C704A687B494}" type="pres">
      <dgm:prSet presAssocID="{5E164615-E555-49FF-8854-7968C48517CC}" presName="compositeNode" presStyleCnt="0">
        <dgm:presLayoutVars>
          <dgm:bulletEnabled val="1"/>
        </dgm:presLayoutVars>
      </dgm:prSet>
      <dgm:spPr/>
    </dgm:pt>
    <dgm:pt modelId="{C7BCBCDB-C6B2-2B4B-80E9-B76187008DCF}" type="pres">
      <dgm:prSet presAssocID="{5E164615-E555-49FF-8854-7968C48517CC}" presName="bgRect" presStyleLbl="bgAccFollowNode1" presStyleIdx="2" presStyleCnt="4"/>
      <dgm:spPr/>
    </dgm:pt>
    <dgm:pt modelId="{85F530DE-3F89-D74E-92AC-E7C6A69CB8DF}" type="pres">
      <dgm:prSet presAssocID="{5421738A-EFB4-40C9-AD42-58192595B1DC}" presName="sibTransNodeCircle" presStyleLbl="alignNode1" presStyleIdx="4" presStyleCnt="8">
        <dgm:presLayoutVars>
          <dgm:chMax val="0"/>
          <dgm:bulletEnabled/>
        </dgm:presLayoutVars>
      </dgm:prSet>
      <dgm:spPr/>
    </dgm:pt>
    <dgm:pt modelId="{058C59B0-83E9-AF46-9615-C54C4526575A}" type="pres">
      <dgm:prSet presAssocID="{5E164615-E555-49FF-8854-7968C48517CC}" presName="bottomLine" presStyleLbl="alignNode1" presStyleIdx="5" presStyleCnt="8">
        <dgm:presLayoutVars/>
      </dgm:prSet>
      <dgm:spPr/>
    </dgm:pt>
    <dgm:pt modelId="{BCF3C005-7427-A240-B9BE-D5795F330729}" type="pres">
      <dgm:prSet presAssocID="{5E164615-E555-49FF-8854-7968C48517CC}" presName="nodeText" presStyleLbl="bgAccFollowNode1" presStyleIdx="2" presStyleCnt="4">
        <dgm:presLayoutVars>
          <dgm:bulletEnabled val="1"/>
        </dgm:presLayoutVars>
      </dgm:prSet>
      <dgm:spPr/>
    </dgm:pt>
    <dgm:pt modelId="{3A066E37-EDD2-4A4B-835E-FECD63EE7489}" type="pres">
      <dgm:prSet presAssocID="{5421738A-EFB4-40C9-AD42-58192595B1DC}" presName="sibTrans" presStyleCnt="0"/>
      <dgm:spPr/>
    </dgm:pt>
    <dgm:pt modelId="{0B653504-AFE5-5A4E-8A52-89141F03AC2C}" type="pres">
      <dgm:prSet presAssocID="{719AB6E6-8AF8-4D03-895C-C3E61F2699AE}" presName="compositeNode" presStyleCnt="0">
        <dgm:presLayoutVars>
          <dgm:bulletEnabled val="1"/>
        </dgm:presLayoutVars>
      </dgm:prSet>
      <dgm:spPr/>
    </dgm:pt>
    <dgm:pt modelId="{B9AA4B6A-41A2-4147-88B5-6D7EF1DEC5DE}" type="pres">
      <dgm:prSet presAssocID="{719AB6E6-8AF8-4D03-895C-C3E61F2699AE}" presName="bgRect" presStyleLbl="bgAccFollowNode1" presStyleIdx="3" presStyleCnt="4"/>
      <dgm:spPr/>
    </dgm:pt>
    <dgm:pt modelId="{366D82F4-3229-5849-B675-8B47CB1F4B5B}" type="pres">
      <dgm:prSet presAssocID="{C35C134A-AEEA-470D-AAB5-2BB976684020}" presName="sibTransNodeCircle" presStyleLbl="alignNode1" presStyleIdx="6" presStyleCnt="8">
        <dgm:presLayoutVars>
          <dgm:chMax val="0"/>
          <dgm:bulletEnabled/>
        </dgm:presLayoutVars>
      </dgm:prSet>
      <dgm:spPr/>
    </dgm:pt>
    <dgm:pt modelId="{15497789-889C-D44E-879F-E5E8F9679FD8}" type="pres">
      <dgm:prSet presAssocID="{719AB6E6-8AF8-4D03-895C-C3E61F2699AE}" presName="bottomLine" presStyleLbl="alignNode1" presStyleIdx="7" presStyleCnt="8">
        <dgm:presLayoutVars/>
      </dgm:prSet>
      <dgm:spPr/>
    </dgm:pt>
    <dgm:pt modelId="{3943D580-FD28-CF45-8207-012770EA655E}" type="pres">
      <dgm:prSet presAssocID="{719AB6E6-8AF8-4D03-895C-C3E61F2699AE}" presName="nodeText" presStyleLbl="bgAccFollowNode1" presStyleIdx="3" presStyleCnt="4">
        <dgm:presLayoutVars>
          <dgm:bulletEnabled val="1"/>
        </dgm:presLayoutVars>
      </dgm:prSet>
      <dgm:spPr/>
    </dgm:pt>
  </dgm:ptLst>
  <dgm:cxnLst>
    <dgm:cxn modelId="{7C5B0B05-BAEC-EB49-A741-1F3BCFE748F1}" srcId="{7506B72F-BB92-4E77-A90F-22BF1077150F}" destId="{D1D4E36F-3E5B-EC46-A24B-E7AEE06855D1}" srcOrd="2" destOrd="0" parTransId="{7989CBC5-77C0-6D42-88D6-AE8EB949DBEA}" sibTransId="{07BF0588-85C2-C245-A48C-D3C770326AE4}"/>
    <dgm:cxn modelId="{87410607-2815-094C-BAAF-C2A7D9AD5F95}" type="presOf" srcId="{318D65D6-E43B-44DF-8FBB-20A198E85FB9}" destId="{5A3C6E3C-289D-7B40-B99E-20F1FBD49659}" srcOrd="0" destOrd="0" presId="urn:microsoft.com/office/officeart/2016/7/layout/BasicLinearProcessNumbered"/>
    <dgm:cxn modelId="{4531CF07-680B-E242-B6DC-493BA329C90F}" type="presOf" srcId="{719AB6E6-8AF8-4D03-895C-C3E61F2699AE}" destId="{3943D580-FD28-CF45-8207-012770EA655E}" srcOrd="1" destOrd="0" presId="urn:microsoft.com/office/officeart/2016/7/layout/BasicLinearProcessNumbered"/>
    <dgm:cxn modelId="{86F5500D-4E8E-FC40-BC1A-7DEB6FD5798B}" type="presOf" srcId="{5E164615-E555-49FF-8854-7968C48517CC}" destId="{BCF3C005-7427-A240-B9BE-D5795F330729}" srcOrd="1" destOrd="0" presId="urn:microsoft.com/office/officeart/2016/7/layout/BasicLinearProcessNumbered"/>
    <dgm:cxn modelId="{AEE4FC0E-0C2A-0E45-8340-106CA88D2D39}" srcId="{7506B72F-BB92-4E77-A90F-22BF1077150F}" destId="{289A1BCD-34AC-414E-BF42-73FFF5047414}" srcOrd="1" destOrd="0" parTransId="{A8EA8029-CB30-B246-A54D-7BE2C606594D}" sibTransId="{D8BB8AA6-EF74-2145-8FC4-67118168834D}"/>
    <dgm:cxn modelId="{4606F513-901B-5447-A3A7-0D338F3EED28}" type="presOf" srcId="{2377127E-F093-4E25-B812-0B73248FDC2C}" destId="{0EA8365F-E6EE-5F47-A751-E751295333D9}" srcOrd="0" destOrd="4" presId="urn:microsoft.com/office/officeart/2016/7/layout/BasicLinearProcessNumbered"/>
    <dgm:cxn modelId="{B8C97924-88A2-4BD3-B7CB-1ACBE486B8BD}" srcId="{3FE34F03-49CE-479B-A58D-6ECD1777FCAC}" destId="{5C79FAD9-0C4C-4DF2-8F2F-964D5A6E4E5C}" srcOrd="1" destOrd="0" parTransId="{03A11E2C-A7EE-4630-A9F1-B968764A1C98}" sibTransId="{49864C9D-4A6A-409C-ADA5-77720C4F3071}"/>
    <dgm:cxn modelId="{968E543B-0A2F-4645-AC71-B08C166A7C13}" type="presOf" srcId="{719AB6E6-8AF8-4D03-895C-C3E61F2699AE}" destId="{B9AA4B6A-41A2-4147-88B5-6D7EF1DEC5DE}" srcOrd="0" destOrd="0" presId="urn:microsoft.com/office/officeart/2016/7/layout/BasicLinearProcessNumbered"/>
    <dgm:cxn modelId="{A503A53C-B6A8-434E-B3AE-334D54C0BE84}" type="presOf" srcId="{1253036A-B4F9-2A43-843A-69E182EE70CF}" destId="{BCF3C005-7427-A240-B9BE-D5795F330729}" srcOrd="0" destOrd="3" presId="urn:microsoft.com/office/officeart/2016/7/layout/BasicLinearProcessNumbered"/>
    <dgm:cxn modelId="{52BDE04C-2EBC-7E49-8FA3-663C70917D36}" type="presOf" srcId="{26EF12DD-163D-C14A-8BBF-972CDDF52ABA}" destId="{BCF3C005-7427-A240-B9BE-D5795F330729}" srcOrd="0" destOrd="2" presId="urn:microsoft.com/office/officeart/2016/7/layout/BasicLinearProcessNumbered"/>
    <dgm:cxn modelId="{570B714F-0205-A441-990F-FBC404E2969E}" type="presOf" srcId="{E3265342-EDA1-47BF-ADBC-F029BAC0E656}" destId="{48ACB0EF-1065-C945-8C76-8BD39E15F86F}" srcOrd="0" destOrd="0" presId="urn:microsoft.com/office/officeart/2016/7/layout/BasicLinearProcessNumbered"/>
    <dgm:cxn modelId="{7B5C5650-1A14-41AD-91C0-42795FF09393}" srcId="{318D65D6-E43B-44DF-8FBB-20A198E85FB9}" destId="{3FE34F03-49CE-479B-A58D-6ECD1777FCAC}" srcOrd="0" destOrd="0" parTransId="{D64FE3FE-59B6-4AF1-B8ED-137360D8C0AE}" sibTransId="{A0B942FE-79E5-486C-BFB0-8B3B422293D9}"/>
    <dgm:cxn modelId="{D9C01467-B629-E641-9BD5-4A5E1C20580B}" type="presOf" srcId="{5C79FAD9-0C4C-4DF2-8F2F-964D5A6E4E5C}" destId="{2FD85872-DE6D-2149-87E8-DCCBF2409195}" srcOrd="0" destOrd="2" presId="urn:microsoft.com/office/officeart/2016/7/layout/BasicLinearProcessNumbered"/>
    <dgm:cxn modelId="{2741D06F-E7F7-514D-B616-82798DCF7510}" type="presOf" srcId="{3FE34F03-49CE-479B-A58D-6ECD1777FCAC}" destId="{FF3F4B3B-9C9F-4C4B-B6D9-5AB871FD4F81}" srcOrd="0" destOrd="0" presId="urn:microsoft.com/office/officeart/2016/7/layout/BasicLinearProcessNumbered"/>
    <dgm:cxn modelId="{B1A2557B-5C39-5F44-979D-BCE96C81B4D1}" type="presOf" srcId="{289A1BCD-34AC-414E-BF42-73FFF5047414}" destId="{0EA8365F-E6EE-5F47-A751-E751295333D9}" srcOrd="0" destOrd="2" presId="urn:microsoft.com/office/officeart/2016/7/layout/BasicLinearProcessNumbered"/>
    <dgm:cxn modelId="{05737B7B-B204-6046-9463-E264D9F32EE7}" type="presOf" srcId="{C35C134A-AEEA-470D-AAB5-2BB976684020}" destId="{366D82F4-3229-5849-B675-8B47CB1F4B5B}" srcOrd="0" destOrd="0" presId="urn:microsoft.com/office/officeart/2016/7/layout/BasicLinearProcessNumbered"/>
    <dgm:cxn modelId="{519B1581-A561-B14F-BF88-2947E3F0E9CE}" type="presOf" srcId="{565A5DD9-97BD-41C4-AE2B-2AA8E3128E6A}" destId="{BCF3C005-7427-A240-B9BE-D5795F330729}" srcOrd="0" destOrd="1" presId="urn:microsoft.com/office/officeart/2016/7/layout/BasicLinearProcessNumbered"/>
    <dgm:cxn modelId="{3BEF9285-BBA7-CF4A-B070-727B6F9A5BF9}" srcId="{5E164615-E555-49FF-8854-7968C48517CC}" destId="{1253036A-B4F9-2A43-843A-69E182EE70CF}" srcOrd="2" destOrd="0" parTransId="{F371C435-5B51-CE4C-B33B-AF2973F9C10D}" sibTransId="{7AE0933B-404B-4147-B079-8F845F98A30E}"/>
    <dgm:cxn modelId="{C88A0486-6EB2-234F-A883-D50A9A0DD979}" type="presOf" srcId="{5421738A-EFB4-40C9-AD42-58192595B1DC}" destId="{85F530DE-3F89-D74E-92AC-E7C6A69CB8DF}" srcOrd="0" destOrd="0" presId="urn:microsoft.com/office/officeart/2016/7/layout/BasicLinearProcessNumbered"/>
    <dgm:cxn modelId="{A360D487-A91A-7F44-B353-E4BD487F3B47}" srcId="{3FE34F03-49CE-479B-A58D-6ECD1777FCAC}" destId="{C24A9BA9-37C0-D440-965B-27833CB718F8}" srcOrd="0" destOrd="0" parTransId="{BFC6EA36-8D4F-4040-A898-94CD91972D54}" sibTransId="{19BC208B-B257-3841-9AEB-11E4C4D1321A}"/>
    <dgm:cxn modelId="{27C036A2-7269-0249-B78B-66E7D10757AF}" type="presOf" srcId="{A0B942FE-79E5-486C-BFB0-8B3B422293D9}" destId="{25CB4E12-7F80-2044-AA71-8D8D981ECBCD}" srcOrd="0" destOrd="0" presId="urn:microsoft.com/office/officeart/2016/7/layout/BasicLinearProcessNumbered"/>
    <dgm:cxn modelId="{81A964A3-3BA0-0944-84DF-92F9DA447628}" type="presOf" srcId="{5BD0D0FA-A0EE-1748-9721-CD5B743A2E4A}" destId="{2FD85872-DE6D-2149-87E8-DCCBF2409195}" srcOrd="0" destOrd="3" presId="urn:microsoft.com/office/officeart/2016/7/layout/BasicLinearProcessNumbered"/>
    <dgm:cxn modelId="{E8D01BAC-117E-B84C-94C2-F8DBEAFA7562}" type="presOf" srcId="{7506B72F-BB92-4E77-A90F-22BF1077150F}" destId="{0EA8365F-E6EE-5F47-A751-E751295333D9}" srcOrd="1" destOrd="0" presId="urn:microsoft.com/office/officeart/2016/7/layout/BasicLinearProcessNumbered"/>
    <dgm:cxn modelId="{9683A6B0-24E9-844D-9D5A-B12642D68ADE}" srcId="{3FE34F03-49CE-479B-A58D-6ECD1777FCAC}" destId="{5BD0D0FA-A0EE-1748-9721-CD5B743A2E4A}" srcOrd="2" destOrd="0" parTransId="{38263994-7A2B-A649-804D-B09D1100BB5F}" sibTransId="{85C38DF8-AB25-BC40-9FB8-C5ABEC8A4B51}"/>
    <dgm:cxn modelId="{15D7C5B3-51B0-496B-8082-82CEC59EEF14}" srcId="{318D65D6-E43B-44DF-8FBB-20A198E85FB9}" destId="{7506B72F-BB92-4E77-A90F-22BF1077150F}" srcOrd="1" destOrd="0" parTransId="{5D0C3E35-B209-4743-B50B-3F0337AB8751}" sibTransId="{E3265342-EDA1-47BF-ADBC-F029BAC0E656}"/>
    <dgm:cxn modelId="{B45231BD-BB5E-F346-B9E0-B558977A04EE}" type="presOf" srcId="{D1D4E36F-3E5B-EC46-A24B-E7AEE06855D1}" destId="{0EA8365F-E6EE-5F47-A751-E751295333D9}" srcOrd="0" destOrd="3" presId="urn:microsoft.com/office/officeart/2016/7/layout/BasicLinearProcessNumbered"/>
    <dgm:cxn modelId="{E0F849C5-978B-2648-ACC8-DD9386DE56D4}" type="presOf" srcId="{3FE34F03-49CE-479B-A58D-6ECD1777FCAC}" destId="{2FD85872-DE6D-2149-87E8-DCCBF2409195}" srcOrd="1" destOrd="0" presId="urn:microsoft.com/office/officeart/2016/7/layout/BasicLinearProcessNumbered"/>
    <dgm:cxn modelId="{416D3BD3-1373-644A-82A8-467948B5D3AD}" type="presOf" srcId="{5E164615-E555-49FF-8854-7968C48517CC}" destId="{C7BCBCDB-C6B2-2B4B-80E9-B76187008DCF}" srcOrd="0" destOrd="0" presId="urn:microsoft.com/office/officeart/2016/7/layout/BasicLinearProcessNumbered"/>
    <dgm:cxn modelId="{0C453CD5-C352-E44E-8ACE-85FE0C705141}" srcId="{7506B72F-BB92-4E77-A90F-22BF1077150F}" destId="{7500CA40-6440-264D-B160-34A2CAF1B678}" srcOrd="0" destOrd="0" parTransId="{41EC53D0-875F-E749-BBC2-EEAB9DA05FC5}" sibTransId="{78E71678-A538-0847-9403-F07E1B9887BC}"/>
    <dgm:cxn modelId="{9A14B1D5-90B1-47C7-B55E-B5C6A1F6EC04}" srcId="{7506B72F-BB92-4E77-A90F-22BF1077150F}" destId="{2377127E-F093-4E25-B812-0B73248FDC2C}" srcOrd="3" destOrd="0" parTransId="{2EFEE9A4-523C-4CB7-823A-52A407101CB7}" sibTransId="{47FC2548-479B-454C-876A-2A15FEA2A3CF}"/>
    <dgm:cxn modelId="{EE1DB7D6-3C9A-2B42-8E8B-CE56FCCAEC55}" type="presOf" srcId="{7506B72F-BB92-4E77-A90F-22BF1077150F}" destId="{81D302CB-D5F7-184E-991C-1D388974E84D}" srcOrd="0" destOrd="0" presId="urn:microsoft.com/office/officeart/2016/7/layout/BasicLinearProcessNumbered"/>
    <dgm:cxn modelId="{9A4742D8-0200-1A4A-B081-1984CF39F03E}" type="presOf" srcId="{7500CA40-6440-264D-B160-34A2CAF1B678}" destId="{0EA8365F-E6EE-5F47-A751-E751295333D9}" srcOrd="0" destOrd="1" presId="urn:microsoft.com/office/officeart/2016/7/layout/BasicLinearProcessNumbered"/>
    <dgm:cxn modelId="{30FC08D9-3AAB-4676-9624-F77CA83CD55C}" srcId="{318D65D6-E43B-44DF-8FBB-20A198E85FB9}" destId="{5E164615-E555-49FF-8854-7968C48517CC}" srcOrd="2" destOrd="0" parTransId="{553F5693-2F35-488A-918B-28FF5B49B0E3}" sibTransId="{5421738A-EFB4-40C9-AD42-58192595B1DC}"/>
    <dgm:cxn modelId="{B28C4FE7-B7C5-D74F-9DD2-DCE1A0017A27}" srcId="{5E164615-E555-49FF-8854-7968C48517CC}" destId="{26EF12DD-163D-C14A-8BBF-972CDDF52ABA}" srcOrd="1" destOrd="0" parTransId="{D192D090-D418-3B48-85A1-57848DEA532B}" sibTransId="{5A15ACFD-4D47-524B-B47B-C78B9B9F2FA5}"/>
    <dgm:cxn modelId="{733A88EA-B388-4199-AEE9-69B374601C0C}" srcId="{318D65D6-E43B-44DF-8FBB-20A198E85FB9}" destId="{719AB6E6-8AF8-4D03-895C-C3E61F2699AE}" srcOrd="3" destOrd="0" parTransId="{A822B138-DDDB-43CF-8D47-A7FB339A49C4}" sibTransId="{C35C134A-AEEA-470D-AAB5-2BB976684020}"/>
    <dgm:cxn modelId="{1FE787EC-1EB1-7B4D-A3C8-7901859C8439}" type="presOf" srcId="{C24A9BA9-37C0-D440-965B-27833CB718F8}" destId="{2FD85872-DE6D-2149-87E8-DCCBF2409195}" srcOrd="0" destOrd="1" presId="urn:microsoft.com/office/officeart/2016/7/layout/BasicLinearProcessNumbered"/>
    <dgm:cxn modelId="{021314F9-1119-4FF5-A4E6-58FD56A817D5}" srcId="{5E164615-E555-49FF-8854-7968C48517CC}" destId="{565A5DD9-97BD-41C4-AE2B-2AA8E3128E6A}" srcOrd="0" destOrd="0" parTransId="{FC756991-6D67-41B4-9086-0C3AFCDB301B}" sibTransId="{9E0997A6-8E55-4E4B-9E55-EAAFDDD41FE7}"/>
    <dgm:cxn modelId="{ACA616A7-085A-064F-A276-D6F69444E74B}" type="presParOf" srcId="{5A3C6E3C-289D-7B40-B99E-20F1FBD49659}" destId="{8A709EE7-CC99-7742-A621-7F8FF198A50A}" srcOrd="0" destOrd="0" presId="urn:microsoft.com/office/officeart/2016/7/layout/BasicLinearProcessNumbered"/>
    <dgm:cxn modelId="{E1B8EF9D-E3D3-DE41-9D58-BB65BB314CBE}" type="presParOf" srcId="{8A709EE7-CC99-7742-A621-7F8FF198A50A}" destId="{FF3F4B3B-9C9F-4C4B-B6D9-5AB871FD4F81}" srcOrd="0" destOrd="0" presId="urn:microsoft.com/office/officeart/2016/7/layout/BasicLinearProcessNumbered"/>
    <dgm:cxn modelId="{058DB5FD-D80A-7B4F-A254-C77619031256}" type="presParOf" srcId="{8A709EE7-CC99-7742-A621-7F8FF198A50A}" destId="{25CB4E12-7F80-2044-AA71-8D8D981ECBCD}" srcOrd="1" destOrd="0" presId="urn:microsoft.com/office/officeart/2016/7/layout/BasicLinearProcessNumbered"/>
    <dgm:cxn modelId="{568508BF-CF60-3B48-881F-667982838B23}" type="presParOf" srcId="{8A709EE7-CC99-7742-A621-7F8FF198A50A}" destId="{D855E729-D815-6345-BDE8-3048CB5642BF}" srcOrd="2" destOrd="0" presId="urn:microsoft.com/office/officeart/2016/7/layout/BasicLinearProcessNumbered"/>
    <dgm:cxn modelId="{A45DF402-F7CD-954F-8F65-63C741673573}" type="presParOf" srcId="{8A709EE7-CC99-7742-A621-7F8FF198A50A}" destId="{2FD85872-DE6D-2149-87E8-DCCBF2409195}" srcOrd="3" destOrd="0" presId="urn:microsoft.com/office/officeart/2016/7/layout/BasicLinearProcessNumbered"/>
    <dgm:cxn modelId="{0E564D2B-61ED-6544-9B47-576579B10024}" type="presParOf" srcId="{5A3C6E3C-289D-7B40-B99E-20F1FBD49659}" destId="{054CB3A7-EC6D-DE46-AF9A-EA6097284F78}" srcOrd="1" destOrd="0" presId="urn:microsoft.com/office/officeart/2016/7/layout/BasicLinearProcessNumbered"/>
    <dgm:cxn modelId="{D394958B-0B85-C44F-93AE-CB41A0913221}" type="presParOf" srcId="{5A3C6E3C-289D-7B40-B99E-20F1FBD49659}" destId="{D547E76D-7553-2040-9995-0382F7F48998}" srcOrd="2" destOrd="0" presId="urn:microsoft.com/office/officeart/2016/7/layout/BasicLinearProcessNumbered"/>
    <dgm:cxn modelId="{8D833D0C-82A5-CC40-88EE-3B1BDAC5AD6D}" type="presParOf" srcId="{D547E76D-7553-2040-9995-0382F7F48998}" destId="{81D302CB-D5F7-184E-991C-1D388974E84D}" srcOrd="0" destOrd="0" presId="urn:microsoft.com/office/officeart/2016/7/layout/BasicLinearProcessNumbered"/>
    <dgm:cxn modelId="{300A0020-4A80-8B49-9DCA-B50049BD338A}" type="presParOf" srcId="{D547E76D-7553-2040-9995-0382F7F48998}" destId="{48ACB0EF-1065-C945-8C76-8BD39E15F86F}" srcOrd="1" destOrd="0" presId="urn:microsoft.com/office/officeart/2016/7/layout/BasicLinearProcessNumbered"/>
    <dgm:cxn modelId="{6AFFDABE-CCC9-C147-A929-6387044C37D9}" type="presParOf" srcId="{D547E76D-7553-2040-9995-0382F7F48998}" destId="{CC039634-D2FF-F244-B8E9-1937113D3612}" srcOrd="2" destOrd="0" presId="urn:microsoft.com/office/officeart/2016/7/layout/BasicLinearProcessNumbered"/>
    <dgm:cxn modelId="{E293056F-0C81-F343-9902-1ACDAF9A74A8}" type="presParOf" srcId="{D547E76D-7553-2040-9995-0382F7F48998}" destId="{0EA8365F-E6EE-5F47-A751-E751295333D9}" srcOrd="3" destOrd="0" presId="urn:microsoft.com/office/officeart/2016/7/layout/BasicLinearProcessNumbered"/>
    <dgm:cxn modelId="{836D1A80-240C-9F48-A73A-FC22FF7223DC}" type="presParOf" srcId="{5A3C6E3C-289D-7B40-B99E-20F1FBD49659}" destId="{928749B8-93A2-E64E-BCC5-47F1E27C0191}" srcOrd="3" destOrd="0" presId="urn:microsoft.com/office/officeart/2016/7/layout/BasicLinearProcessNumbered"/>
    <dgm:cxn modelId="{D2984252-E708-124A-BBC8-564CCF869D77}" type="presParOf" srcId="{5A3C6E3C-289D-7B40-B99E-20F1FBD49659}" destId="{FCA10BA2-72EE-544E-A166-C704A687B494}" srcOrd="4" destOrd="0" presId="urn:microsoft.com/office/officeart/2016/7/layout/BasicLinearProcessNumbered"/>
    <dgm:cxn modelId="{D101C861-5DCE-5F4D-A534-B34E6984BEE6}" type="presParOf" srcId="{FCA10BA2-72EE-544E-A166-C704A687B494}" destId="{C7BCBCDB-C6B2-2B4B-80E9-B76187008DCF}" srcOrd="0" destOrd="0" presId="urn:microsoft.com/office/officeart/2016/7/layout/BasicLinearProcessNumbered"/>
    <dgm:cxn modelId="{6A9A7285-4BBC-194D-9C28-53733D5EF0E6}" type="presParOf" srcId="{FCA10BA2-72EE-544E-A166-C704A687B494}" destId="{85F530DE-3F89-D74E-92AC-E7C6A69CB8DF}" srcOrd="1" destOrd="0" presId="urn:microsoft.com/office/officeart/2016/7/layout/BasicLinearProcessNumbered"/>
    <dgm:cxn modelId="{2BD38136-C450-B748-B484-DD0D6B873FD4}" type="presParOf" srcId="{FCA10BA2-72EE-544E-A166-C704A687B494}" destId="{058C59B0-83E9-AF46-9615-C54C4526575A}" srcOrd="2" destOrd="0" presId="urn:microsoft.com/office/officeart/2016/7/layout/BasicLinearProcessNumbered"/>
    <dgm:cxn modelId="{F56F0E0A-EA71-0E40-9453-E37BA34CB871}" type="presParOf" srcId="{FCA10BA2-72EE-544E-A166-C704A687B494}" destId="{BCF3C005-7427-A240-B9BE-D5795F330729}" srcOrd="3" destOrd="0" presId="urn:microsoft.com/office/officeart/2016/7/layout/BasicLinearProcessNumbered"/>
    <dgm:cxn modelId="{C76C196A-1972-D742-A6B7-EBEC001F8275}" type="presParOf" srcId="{5A3C6E3C-289D-7B40-B99E-20F1FBD49659}" destId="{3A066E37-EDD2-4A4B-835E-FECD63EE7489}" srcOrd="5" destOrd="0" presId="urn:microsoft.com/office/officeart/2016/7/layout/BasicLinearProcessNumbered"/>
    <dgm:cxn modelId="{D074E8C1-126F-3146-A055-659D2FEEB080}" type="presParOf" srcId="{5A3C6E3C-289D-7B40-B99E-20F1FBD49659}" destId="{0B653504-AFE5-5A4E-8A52-89141F03AC2C}" srcOrd="6" destOrd="0" presId="urn:microsoft.com/office/officeart/2016/7/layout/BasicLinearProcessNumbered"/>
    <dgm:cxn modelId="{8DD1ED5B-D09B-4142-A8C1-F50376102870}" type="presParOf" srcId="{0B653504-AFE5-5A4E-8A52-89141F03AC2C}" destId="{B9AA4B6A-41A2-4147-88B5-6D7EF1DEC5DE}" srcOrd="0" destOrd="0" presId="urn:microsoft.com/office/officeart/2016/7/layout/BasicLinearProcessNumbered"/>
    <dgm:cxn modelId="{417EBDC8-5DAA-2941-A5E7-0C6187ACE773}" type="presParOf" srcId="{0B653504-AFE5-5A4E-8A52-89141F03AC2C}" destId="{366D82F4-3229-5849-B675-8B47CB1F4B5B}" srcOrd="1" destOrd="0" presId="urn:microsoft.com/office/officeart/2016/7/layout/BasicLinearProcessNumbered"/>
    <dgm:cxn modelId="{24FF08DA-EFB9-BB42-9B49-DBD759B4874D}" type="presParOf" srcId="{0B653504-AFE5-5A4E-8A52-89141F03AC2C}" destId="{15497789-889C-D44E-879F-E5E8F9679FD8}" srcOrd="2" destOrd="0" presId="urn:microsoft.com/office/officeart/2016/7/layout/BasicLinearProcessNumbered"/>
    <dgm:cxn modelId="{F66EF5D9-8C10-8745-86F2-7E12C1BDDE2D}" type="presParOf" srcId="{0B653504-AFE5-5A4E-8A52-89141F03AC2C}" destId="{3943D580-FD28-CF45-8207-012770EA655E}" srcOrd="3" destOrd="0" presId="urn:microsoft.com/office/officeart/2016/7/layout/BasicLinear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F3F4B3B-9C9F-4C4B-B6D9-5AB871FD4F81}">
      <dsp:nvSpPr>
        <dsp:cNvPr id="0" name=""/>
        <dsp:cNvSpPr/>
      </dsp:nvSpPr>
      <dsp:spPr>
        <a:xfrm>
          <a:off x="3080" y="467923"/>
          <a:ext cx="2444055" cy="3421677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48" tIns="330200" rIns="190548" bIns="3302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Introduction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Ground-based and space-based detectors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Pulsar Timing Arrays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Future instruments</a:t>
          </a:r>
        </a:p>
      </dsp:txBody>
      <dsp:txXfrm>
        <a:off x="3080" y="1768160"/>
        <a:ext cx="2444055" cy="2053006"/>
      </dsp:txXfrm>
    </dsp:sp>
    <dsp:sp modelId="{25CB4E12-7F80-2044-AA71-8D8D981ECBCD}">
      <dsp:nvSpPr>
        <dsp:cNvPr id="0" name=""/>
        <dsp:cNvSpPr/>
      </dsp:nvSpPr>
      <dsp:spPr>
        <a:xfrm>
          <a:off x="711856" y="810090"/>
          <a:ext cx="1026503" cy="1026503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30" tIns="12700" rIns="80030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1</a:t>
          </a:r>
        </a:p>
      </dsp:txBody>
      <dsp:txXfrm>
        <a:off x="862184" y="960418"/>
        <a:ext cx="725847" cy="725847"/>
      </dsp:txXfrm>
    </dsp:sp>
    <dsp:sp modelId="{D855E729-D815-6345-BDE8-3048CB5642BF}">
      <dsp:nvSpPr>
        <dsp:cNvPr id="0" name=""/>
        <dsp:cNvSpPr/>
      </dsp:nvSpPr>
      <dsp:spPr>
        <a:xfrm>
          <a:off x="3080" y="3889528"/>
          <a:ext cx="2444055" cy="72"/>
        </a:xfrm>
        <a:prstGeom prst="rect">
          <a:avLst/>
        </a:prstGeom>
        <a:solidFill>
          <a:schemeClr val="accent5">
            <a:hueOff val="2487123"/>
            <a:satOff val="1099"/>
            <a:lumOff val="-1205"/>
            <a:alphaOff val="0"/>
          </a:schemeClr>
        </a:solidFill>
        <a:ln w="12700" cap="flat" cmpd="sng" algn="ctr">
          <a:solidFill>
            <a:schemeClr val="accent5">
              <a:hueOff val="2487123"/>
              <a:satOff val="1099"/>
              <a:lumOff val="-120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D302CB-D5F7-184E-991C-1D388974E84D}">
      <dsp:nvSpPr>
        <dsp:cNvPr id="0" name=""/>
        <dsp:cNvSpPr/>
      </dsp:nvSpPr>
      <dsp:spPr>
        <a:xfrm>
          <a:off x="2691541" y="467923"/>
          <a:ext cx="2444055" cy="3421677"/>
        </a:xfrm>
        <a:prstGeom prst="rect">
          <a:avLst/>
        </a:prstGeom>
        <a:solidFill>
          <a:schemeClr val="accent5">
            <a:tint val="40000"/>
            <a:alpha val="90000"/>
            <a:hueOff val="5751899"/>
            <a:satOff val="-419"/>
            <a:lumOff val="-499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5751899"/>
              <a:satOff val="-419"/>
              <a:lumOff val="-49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48" tIns="330200" rIns="190548" bIns="3302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Methods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Motivation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MaxPhase &amp; AvPhase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 A combination of two to enable multi-source detection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xMBLT &amp; iMBLT</a:t>
          </a:r>
        </a:p>
      </dsp:txBody>
      <dsp:txXfrm>
        <a:off x="2691541" y="1768160"/>
        <a:ext cx="2444055" cy="2053006"/>
      </dsp:txXfrm>
    </dsp:sp>
    <dsp:sp modelId="{48ACB0EF-1065-C945-8C76-8BD39E15F86F}">
      <dsp:nvSpPr>
        <dsp:cNvPr id="0" name=""/>
        <dsp:cNvSpPr/>
      </dsp:nvSpPr>
      <dsp:spPr>
        <a:xfrm>
          <a:off x="3400317" y="810090"/>
          <a:ext cx="1026503" cy="1026503"/>
        </a:xfrm>
        <a:prstGeom prst="ellipse">
          <a:avLst/>
        </a:prstGeom>
        <a:solidFill>
          <a:schemeClr val="accent5">
            <a:hueOff val="4974247"/>
            <a:satOff val="2198"/>
            <a:lumOff val="-2409"/>
            <a:alphaOff val="0"/>
          </a:schemeClr>
        </a:solidFill>
        <a:ln w="12700" cap="flat" cmpd="sng" algn="ctr">
          <a:solidFill>
            <a:schemeClr val="accent5">
              <a:hueOff val="4974247"/>
              <a:satOff val="2198"/>
              <a:lumOff val="-240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30" tIns="12700" rIns="80030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2</a:t>
          </a:r>
        </a:p>
      </dsp:txBody>
      <dsp:txXfrm>
        <a:off x="3550645" y="960418"/>
        <a:ext cx="725847" cy="725847"/>
      </dsp:txXfrm>
    </dsp:sp>
    <dsp:sp modelId="{CC039634-D2FF-F244-B8E9-1937113D3612}">
      <dsp:nvSpPr>
        <dsp:cNvPr id="0" name=""/>
        <dsp:cNvSpPr/>
      </dsp:nvSpPr>
      <dsp:spPr>
        <a:xfrm>
          <a:off x="2691541" y="3889528"/>
          <a:ext cx="2444055" cy="72"/>
        </a:xfrm>
        <a:prstGeom prst="rect">
          <a:avLst/>
        </a:prstGeom>
        <a:solidFill>
          <a:schemeClr val="accent5">
            <a:hueOff val="7461370"/>
            <a:satOff val="3297"/>
            <a:lumOff val="-3614"/>
            <a:alphaOff val="0"/>
          </a:schemeClr>
        </a:solidFill>
        <a:ln w="12700" cap="flat" cmpd="sng" algn="ctr">
          <a:solidFill>
            <a:schemeClr val="accent5">
              <a:hueOff val="7461370"/>
              <a:satOff val="3297"/>
              <a:lumOff val="-361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BCBCDB-C6B2-2B4B-80E9-B76187008DCF}">
      <dsp:nvSpPr>
        <dsp:cNvPr id="0" name=""/>
        <dsp:cNvSpPr/>
      </dsp:nvSpPr>
      <dsp:spPr>
        <a:xfrm>
          <a:off x="5380002" y="467923"/>
          <a:ext cx="2444055" cy="3421677"/>
        </a:xfrm>
        <a:prstGeom prst="rect">
          <a:avLst/>
        </a:prstGeom>
        <a:solidFill>
          <a:schemeClr val="accent5">
            <a:tint val="40000"/>
            <a:alpha val="90000"/>
            <a:hueOff val="11503798"/>
            <a:satOff val="-839"/>
            <a:lumOff val="-998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11503798"/>
              <a:satOff val="-839"/>
              <a:lumOff val="-99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48" tIns="330200" rIns="190548" bIns="3302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Results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Simulation Configuration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Results so far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Computational cost</a:t>
          </a:r>
        </a:p>
      </dsp:txBody>
      <dsp:txXfrm>
        <a:off x="5380002" y="1768160"/>
        <a:ext cx="2444055" cy="2053006"/>
      </dsp:txXfrm>
    </dsp:sp>
    <dsp:sp modelId="{85F530DE-3F89-D74E-92AC-E7C6A69CB8DF}">
      <dsp:nvSpPr>
        <dsp:cNvPr id="0" name=""/>
        <dsp:cNvSpPr/>
      </dsp:nvSpPr>
      <dsp:spPr>
        <a:xfrm>
          <a:off x="6088778" y="810090"/>
          <a:ext cx="1026503" cy="1026503"/>
        </a:xfrm>
        <a:prstGeom prst="ellipse">
          <a:avLst/>
        </a:prstGeom>
        <a:solidFill>
          <a:schemeClr val="accent5">
            <a:hueOff val="9948494"/>
            <a:satOff val="4395"/>
            <a:lumOff val="-4818"/>
            <a:alphaOff val="0"/>
          </a:schemeClr>
        </a:solidFill>
        <a:ln w="12700" cap="flat" cmpd="sng" algn="ctr">
          <a:solidFill>
            <a:schemeClr val="accent5">
              <a:hueOff val="9948494"/>
              <a:satOff val="4395"/>
              <a:lumOff val="-481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30" tIns="12700" rIns="80030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3</a:t>
          </a:r>
        </a:p>
      </dsp:txBody>
      <dsp:txXfrm>
        <a:off x="6239106" y="960418"/>
        <a:ext cx="725847" cy="725847"/>
      </dsp:txXfrm>
    </dsp:sp>
    <dsp:sp modelId="{058C59B0-83E9-AF46-9615-C54C4526575A}">
      <dsp:nvSpPr>
        <dsp:cNvPr id="0" name=""/>
        <dsp:cNvSpPr/>
      </dsp:nvSpPr>
      <dsp:spPr>
        <a:xfrm>
          <a:off x="5380002" y="3889528"/>
          <a:ext cx="2444055" cy="72"/>
        </a:xfrm>
        <a:prstGeom prst="rect">
          <a:avLst/>
        </a:prstGeom>
        <a:solidFill>
          <a:schemeClr val="accent5">
            <a:hueOff val="12435617"/>
            <a:satOff val="5494"/>
            <a:lumOff val="-6023"/>
            <a:alphaOff val="0"/>
          </a:schemeClr>
        </a:solidFill>
        <a:ln w="12700" cap="flat" cmpd="sng" algn="ctr">
          <a:solidFill>
            <a:schemeClr val="accent5">
              <a:hueOff val="12435617"/>
              <a:satOff val="5494"/>
              <a:lumOff val="-602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9AA4B6A-41A2-4147-88B5-6D7EF1DEC5DE}">
      <dsp:nvSpPr>
        <dsp:cNvPr id="0" name=""/>
        <dsp:cNvSpPr/>
      </dsp:nvSpPr>
      <dsp:spPr>
        <a:xfrm>
          <a:off x="8068463" y="467923"/>
          <a:ext cx="2444055" cy="3421677"/>
        </a:xfrm>
        <a:prstGeom prst="rect">
          <a:avLst/>
        </a:prstGeom>
        <a:solidFill>
          <a:schemeClr val="accent5">
            <a:tint val="40000"/>
            <a:alpha val="90000"/>
            <a:hueOff val="17255696"/>
            <a:satOff val="-1258"/>
            <a:lumOff val="-1497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17255696"/>
              <a:satOff val="-1258"/>
              <a:lumOff val="-149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48" tIns="330200" rIns="190548" bIns="33020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Summary &amp; Conclusion</a:t>
          </a:r>
        </a:p>
      </dsp:txBody>
      <dsp:txXfrm>
        <a:off x="8068463" y="1768160"/>
        <a:ext cx="2444055" cy="2053006"/>
      </dsp:txXfrm>
    </dsp:sp>
    <dsp:sp modelId="{366D82F4-3229-5849-B675-8B47CB1F4B5B}">
      <dsp:nvSpPr>
        <dsp:cNvPr id="0" name=""/>
        <dsp:cNvSpPr/>
      </dsp:nvSpPr>
      <dsp:spPr>
        <a:xfrm>
          <a:off x="8777239" y="810090"/>
          <a:ext cx="1026503" cy="1026503"/>
        </a:xfrm>
        <a:prstGeom prst="ellipse">
          <a:avLst/>
        </a:prstGeom>
        <a:solidFill>
          <a:schemeClr val="accent5">
            <a:hueOff val="14922740"/>
            <a:satOff val="6593"/>
            <a:lumOff val="-7227"/>
            <a:alphaOff val="0"/>
          </a:schemeClr>
        </a:solidFill>
        <a:ln w="12700" cap="flat" cmpd="sng" algn="ctr">
          <a:solidFill>
            <a:schemeClr val="accent5">
              <a:hueOff val="14922740"/>
              <a:satOff val="6593"/>
              <a:lumOff val="-722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30" tIns="12700" rIns="80030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4</a:t>
          </a:r>
        </a:p>
      </dsp:txBody>
      <dsp:txXfrm>
        <a:off x="8927567" y="960418"/>
        <a:ext cx="725847" cy="725847"/>
      </dsp:txXfrm>
    </dsp:sp>
    <dsp:sp modelId="{15497789-889C-D44E-879F-E5E8F9679FD8}">
      <dsp:nvSpPr>
        <dsp:cNvPr id="0" name=""/>
        <dsp:cNvSpPr/>
      </dsp:nvSpPr>
      <dsp:spPr>
        <a:xfrm>
          <a:off x="8068463" y="3889528"/>
          <a:ext cx="2444055" cy="72"/>
        </a:xfrm>
        <a:prstGeom prst="rect">
          <a:avLst/>
        </a:prstGeom>
        <a:solidFill>
          <a:schemeClr val="accent5">
            <a:hueOff val="17409864"/>
            <a:satOff val="7692"/>
            <a:lumOff val="-8432"/>
            <a:alphaOff val="0"/>
          </a:schemeClr>
        </a:solidFill>
        <a:ln w="12700" cap="flat" cmpd="sng" algn="ctr">
          <a:solidFill>
            <a:schemeClr val="accent5">
              <a:hueOff val="17409864"/>
              <a:satOff val="7692"/>
              <a:lumOff val="-843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BasicLinearProcessNumbered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66A54F-78C5-C946-971D-B6055BD19BAD}" type="datetimeFigureOut">
              <a:rPr lang="en-US" smtClean="0"/>
              <a:t>2/26/21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B91A6F-EEBF-2A4F-BF5C-456DA3F854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6774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B91A6F-EEBF-2A4F-BF5C-456DA3F8548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4180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B91A6F-EEBF-2A4F-BF5C-456DA3F8548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3062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138A600F-9E19-1A45-B514-97FFFE0A9262}" type="datetime1">
              <a:rPr lang="en-US" smtClean="0"/>
              <a:t>2/26/21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800449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C1F97-065A-DF46-9013-164915566E4C}" type="datetime1">
              <a:rPr lang="en-US" smtClean="0"/>
              <a:t>2/26/21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6978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AC2E4-6BB2-DF42-9D32-4163C07B6E54}" type="datetime1">
              <a:rPr lang="en-US" smtClean="0"/>
              <a:t>2/26/21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5416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CED34004-3203-CE48-930B-BAF4589FF34A}" type="datetime1">
              <a:rPr lang="en-US" smtClean="0"/>
              <a:t>2/26/21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7321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EF73D-138C-AC4A-A26F-2D41F5A6FF91}" type="datetime1">
              <a:rPr lang="en-US" smtClean="0"/>
              <a:t>2/26/21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3509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84FCB6B6-2835-BD4F-96BB-E6F8E8CA856F}" type="datetime1">
              <a:rPr lang="en-US" smtClean="0"/>
              <a:t>2/26/21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9643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320049AD-9745-444F-A830-334FA0FC65B5}" type="datetime1">
              <a:rPr lang="en-US" smtClean="0"/>
              <a:t>2/26/21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1214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3F9B1A-802E-934C-9537-5B2F5D5F4C47}" type="datetime1">
              <a:rPr lang="en-US" smtClean="0"/>
              <a:t>2/26/21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7028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E2DCA-513C-424F-A897-32F077B19D15}" type="datetime1">
              <a:rPr lang="en-US" smtClean="0"/>
              <a:t>2/26/21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1434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F5D61D6D-9CCF-034D-9A11-0AB8F75610E4}" type="datetime1">
              <a:rPr lang="en-US" smtClean="0"/>
              <a:t>2/26/21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4204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BA9A2037-C879-834F-BACE-0F7E57D000B6}" type="datetime1">
              <a:rPr lang="en-US" smtClean="0"/>
              <a:t>2/26/21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9989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FC147F-731C-974B-AFD7-BED150AF7DCC}" type="datetime1">
              <a:rPr lang="en-US" smtClean="0"/>
              <a:t>2/26/21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rgbClr val="0070C0"/>
                </a:solidFill>
              </a:defRPr>
            </a:lvl1pPr>
          </a:lstStyle>
          <a:p>
            <a:fld id="{B2DC25EE-239B-4C5F-AAD1-255A7D5F1E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39260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704" r:id="rId6"/>
    <p:sldLayoutId id="2147483699" r:id="rId7"/>
    <p:sldLayoutId id="2147483700" r:id="rId8"/>
    <p:sldLayoutId id="2147483701" r:id="rId9"/>
    <p:sldLayoutId id="2147483703" r:id="rId10"/>
    <p:sldLayoutId id="2147483702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tiff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ligo.org/detections.php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0.gif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g"/><Relationship Id="rId4" Type="http://schemas.openxmlformats.org/officeDocument/2006/relationships/image" Target="../media/image14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A picture containing dark, sitting, water, table&#10;&#10;Description automatically generated">
            <a:extLst>
              <a:ext uri="{FF2B5EF4-FFF2-40B4-BE49-F238E27FC236}">
                <a16:creationId xmlns:a16="http://schemas.microsoft.com/office/drawing/2014/main" id="{67CD75E6-D3E6-9B43-8350-3BE2C0EF4D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221" b="-1"/>
          <a:stretch/>
        </p:blipFill>
        <p:spPr>
          <a:xfrm>
            <a:off x="20" y="10"/>
            <a:ext cx="12191998" cy="685800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A44CD100-6267-4E62-AA64-2182A3A6A1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>
                  <a:alpha val="30000"/>
                </a:schemeClr>
              </a:gs>
              <a:gs pos="33000">
                <a:schemeClr val="tx1">
                  <a:alpha val="2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3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235557-5546-4E45-A543-8D637B769C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r>
              <a:rPr lang="en-US" sz="3400" dirty="0">
                <a:solidFill>
                  <a:schemeClr val="bg1"/>
                </a:solidFill>
              </a:rPr>
              <a:t>Methods for Multi-source Resolution in Pulsar Timing Array Based Gravitational Wave Detection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380E777-DF15-D244-9E96-F2AEEB548F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 fontScale="92500" lnSpcReduction="20000"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Yiqian Qian</a:t>
            </a:r>
          </a:p>
          <a:p>
            <a:r>
              <a:rPr lang="en-US" sz="2000" dirty="0">
                <a:solidFill>
                  <a:schemeClr val="bg1"/>
                </a:solidFill>
              </a:rPr>
              <a:t>Soumya D. Mohanty</a:t>
            </a:r>
          </a:p>
          <a:p>
            <a:r>
              <a:rPr lang="en-US" sz="2000" dirty="0">
                <a:solidFill>
                  <a:schemeClr val="bg1"/>
                </a:solidFill>
              </a:rPr>
              <a:t>Yan Wang 	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" name="Picture 19" descr="A picture containing transport, wheel&#10;&#10;Description automatically generated">
            <a:extLst>
              <a:ext uri="{FF2B5EF4-FFF2-40B4-BE49-F238E27FC236}">
                <a16:creationId xmlns:a16="http://schemas.microsoft.com/office/drawing/2014/main" id="{36C9E0F7-402C-A54F-83E4-18613C11BD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61236" y="4664670"/>
            <a:ext cx="1071636" cy="1077237"/>
          </a:xfrm>
          <a:prstGeom prst="rect">
            <a:avLst/>
          </a:prstGeom>
        </p:spPr>
      </p:pic>
      <p:pic>
        <p:nvPicPr>
          <p:cNvPr id="26" name="Picture 25" descr="A picture containing drawing&#10;&#10;Description automatically generated">
            <a:extLst>
              <a:ext uri="{FF2B5EF4-FFF2-40B4-BE49-F238E27FC236}">
                <a16:creationId xmlns:a16="http://schemas.microsoft.com/office/drawing/2014/main" id="{1931E618-27EF-B64D-829F-9E8514D8DC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66357" y="4872922"/>
            <a:ext cx="1404060" cy="66073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D3309D1-2E14-5744-A464-9BD9E6FD874C}"/>
              </a:ext>
            </a:extLst>
          </p:cNvPr>
          <p:cNvSpPr txBox="1"/>
          <p:nvPr/>
        </p:nvSpPr>
        <p:spPr>
          <a:xfrm>
            <a:off x="477980" y="6204111"/>
            <a:ext cx="1732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2021/02/26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FE57C6-804D-8F44-9DBE-0C683A7FDB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50241" y="5758165"/>
            <a:ext cx="2520176" cy="645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3955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AA474011-A49D-4C7A-BF41-0ACD0A2693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6D72081E-AD41-4FBB-B02B-698A68DBCA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4218905"/>
            <a:ext cx="11167447" cy="2089317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94714B-F08C-694C-8327-88A9F4AD2A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60" y="4444332"/>
            <a:ext cx="3538728" cy="16459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/>
              <a:t>Performance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22F411B5-2043-0E4E-AAEA-76CB956DEA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44792" y="63942"/>
            <a:ext cx="9781691" cy="4524032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716248AD-805F-41BF-9B57-FC53E5B32F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4911518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F82758F-B2B3-4F0A-BB90-4BFFEDD16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8113" y="5258990"/>
            <a:ext cx="1463040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5E6055-E0B8-094A-B547-62088662E6F3}"/>
              </a:ext>
            </a:extLst>
          </p:cNvPr>
          <p:cNvSpPr txBox="1"/>
          <p:nvPr/>
        </p:nvSpPr>
        <p:spPr>
          <a:xfrm>
            <a:off x="5349240" y="4440602"/>
            <a:ext cx="6007608" cy="1645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Estimated sky locations(blue circles) obtained from MaxPhase(top row) and AvPhase(bottom row). Image taken from Y. Wang, S.D. Mohanty and Y.-Q. Qian 2017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FFAEDC-DACF-B24F-BFED-0780777069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10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AF4BCC-06F5-E147-B3DE-B0CB1844E273}"/>
              </a:ext>
            </a:extLst>
          </p:cNvPr>
          <p:cNvSpPr txBox="1"/>
          <p:nvPr/>
        </p:nvSpPr>
        <p:spPr>
          <a:xfrm>
            <a:off x="138363" y="770021"/>
            <a:ext cx="1329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MaxPhase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44AD84-9B21-F347-B90D-21E5E16CAF8B}"/>
              </a:ext>
            </a:extLst>
          </p:cNvPr>
          <p:cNvSpPr txBox="1"/>
          <p:nvPr/>
        </p:nvSpPr>
        <p:spPr>
          <a:xfrm>
            <a:off x="252663" y="2911642"/>
            <a:ext cx="1149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AvPhase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36733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18">
            <a:extLst>
              <a:ext uri="{FF2B5EF4-FFF2-40B4-BE49-F238E27FC236}">
                <a16:creationId xmlns:a16="http://schemas.microsoft.com/office/drawing/2014/main" id="{B47A3059-69F2-4E12-ACD8-A5FE281919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5055D4-4EE9-B240-B922-CDE112AA3F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5654" y="991443"/>
            <a:ext cx="4603001" cy="1087819"/>
          </a:xfrm>
        </p:spPr>
        <p:txBody>
          <a:bodyPr anchor="b">
            <a:normAutofit fontScale="90000"/>
          </a:bodyPr>
          <a:lstStyle/>
          <a:p>
            <a:r>
              <a:rPr lang="en-US" sz="3400" dirty="0"/>
              <a:t>MaxAvPhase: a combination of MaxPhase &amp; AvPhase</a:t>
            </a:r>
          </a:p>
        </p:txBody>
      </p:sp>
      <p:sp>
        <p:nvSpPr>
          <p:cNvPr id="26" name="Rectangle 20">
            <a:extLst>
              <a:ext uri="{FF2B5EF4-FFF2-40B4-BE49-F238E27FC236}">
                <a16:creationId xmlns:a16="http://schemas.microsoft.com/office/drawing/2014/main" id="{33AE4636-AEEC-45D6-84D4-7AC2DA48EC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383398" y="387939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Rectangle 22">
            <a:extLst>
              <a:ext uri="{FF2B5EF4-FFF2-40B4-BE49-F238E27FC236}">
                <a16:creationId xmlns:a16="http://schemas.microsoft.com/office/drawing/2014/main" id="{8D9CE0F4-2EB2-4F1F-8AAC-DB3571D9FE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45655" y="2285541"/>
            <a:ext cx="452628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C8CA33-15AF-014C-BFB2-F334C2CD127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145654" y="2684095"/>
                <a:ext cx="4603001" cy="3492868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sz="1700" dirty="0"/>
                  <a:t>Our approach to source resolution is basically the same as used in LISA: estimate and remove sources one-by-one from loudest to weakest</a:t>
                </a:r>
              </a:p>
              <a:p>
                <a:r>
                  <a:rPr lang="en-US" sz="1700" dirty="0"/>
                  <a:t>To subtract out the GW signal from a source, we must estimate both</a:t>
                </a:r>
              </a:p>
              <a:p>
                <a:pPr lvl="1"/>
                <a:r>
                  <a:rPr lang="en-US" sz="1300" dirty="0"/>
                  <a:t>Intrinsic parameters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300" dirty="0"/>
                  <a:t>: We use AvPhase for this</a:t>
                </a:r>
              </a:p>
              <a:p>
                <a:pPr lvl="1"/>
                <a:r>
                  <a:rPr lang="en-US" sz="1300" dirty="0"/>
                  <a:t>Extrinsic parameters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𝐼</m:t>
                        </m:r>
                      </m:sub>
                    </m:sSub>
                  </m:oMath>
                </a14:m>
                <a:r>
                  <a:rPr lang="en-US" sz="1400" dirty="0"/>
                  <a:t> </a:t>
                </a:r>
                <a:r>
                  <a:rPr lang="en-US" sz="1300" dirty="0"/>
                  <a:t>: Feed intrinsic parameters from AvPhase to MaxPhase </a:t>
                </a:r>
              </a:p>
              <a:p>
                <a:r>
                  <a:rPr lang="en-US" sz="1700" dirty="0"/>
                  <a:t>The PTA frequency range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7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7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1700" b="0" i="1" smtClean="0">
                            <a:latin typeface="Cambria Math" panose="02040503050406030204" pitchFamily="18" charset="0"/>
                          </a:rPr>
                          <m:t>−9</m:t>
                        </m:r>
                      </m:sup>
                    </m:sSup>
                    <m:r>
                      <a:rPr lang="en-US" sz="1700" b="0" i="1" smtClean="0">
                        <a:latin typeface="Cambria Math" panose="02040503050406030204" pitchFamily="18" charset="0"/>
                      </a:rPr>
                      <m:t> −</m:t>
                    </m:r>
                    <m:sSup>
                      <m:sSupPr>
                        <m:ctrlPr>
                          <a:rPr lang="en-US" sz="17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700" b="0" i="1" smtClean="0">
                            <a:latin typeface="Cambria Math" panose="02040503050406030204" pitchFamily="18" charset="0"/>
                          </a:rPr>
                          <m:t>4×10</m:t>
                        </m:r>
                      </m:e>
                      <m:sup>
                        <m:r>
                          <a:rPr lang="en-US" sz="1700" b="0" i="1" smtClean="0">
                            <a:latin typeface="Cambria Math" panose="02040503050406030204" pitchFamily="18" charset="0"/>
                          </a:rPr>
                          <m:t>−7</m:t>
                        </m:r>
                      </m:sup>
                    </m:sSup>
                  </m:oMath>
                </a14:m>
                <a:r>
                  <a:rPr lang="en-US" sz="1700" dirty="0"/>
                  <a:t> Hz) is divided into bands and MaxAvPhase is applied separately in each band.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C8CA33-15AF-014C-BFB2-F334C2CD127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145654" y="2684095"/>
                <a:ext cx="4603001" cy="3492868"/>
              </a:xfrm>
              <a:blipFill>
                <a:blip r:embed="rId2"/>
                <a:stretch>
                  <a:fillRect l="-551" t="-725" r="-16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3C3D88D9-59AB-E549-8B14-9F411CDD2CE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23213" y="-54143"/>
            <a:ext cx="6235488" cy="685799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0D07DA-0AC3-FC47-BF2B-A3C7F552CA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30189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798ED-8052-204B-8417-627F0F4D8D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3327" y="136525"/>
            <a:ext cx="5006064" cy="101205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200" dirty="0"/>
              <a:t>xMBLT(cross-band MBLT)</a:t>
            </a:r>
            <a:r>
              <a:rPr lang="zh-CN" altLang="en-US" sz="3200" dirty="0"/>
              <a:t> </a:t>
            </a:r>
            <a:endParaRPr lang="en-US" sz="32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2BEA796-BBE5-574A-80AA-111A102295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2201" b="2201"/>
          <a:stretch/>
        </p:blipFill>
        <p:spPr>
          <a:xfrm>
            <a:off x="20" y="10"/>
            <a:ext cx="7443196" cy="685799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B4D4FE9-3A5F-8840-9F12-1B44D83A3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12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2E366F-11BA-3E4F-B84C-279ADACE99C7}"/>
              </a:ext>
            </a:extLst>
          </p:cNvPr>
          <p:cNvSpPr txBox="1"/>
          <p:nvPr/>
        </p:nvSpPr>
        <p:spPr>
          <a:xfrm>
            <a:off x="7103327" y="1973766"/>
            <a:ext cx="460545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Power from signals in one band can leak into neighboring bands and affect the estimation of sources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use the approach proposed in S. Mohanty, CQG, 2002, for removing line noise in data from ground-based GW detectors (MBLT method)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xMBLT: Basic idea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Stage 1: Estimate all sources in band 1, band 2, band 3, ….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Stage 2: Remove sources from band 1 &amp; 3 but not band 2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Stage 3: Estimate all sources in band 2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(Apply the above to each band)</a:t>
            </a:r>
          </a:p>
        </p:txBody>
      </p:sp>
    </p:spTree>
    <p:extLst>
      <p:ext uri="{BB962C8B-B14F-4D97-AF65-F5344CB8AC3E}">
        <p14:creationId xmlns:p14="http://schemas.microsoft.com/office/powerpoint/2010/main" val="38480245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Content Placeholder 4" descr="Graphical user interface, diagram, Teams&#10;&#10;Description automatically generated">
            <a:extLst>
              <a:ext uri="{FF2B5EF4-FFF2-40B4-BE49-F238E27FC236}">
                <a16:creationId xmlns:a16="http://schemas.microsoft.com/office/drawing/2014/main" id="{C2BEA796-BBE5-574A-80AA-111A102295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934" r="-1" b="109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1798ED-8052-204B-8417-627F0F4D8D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 dirty="0"/>
              <a:t>iMBLT(in-band MBLT)</a:t>
            </a:r>
            <a:r>
              <a:rPr lang="en-US" altLang="zh-CN" sz="2800" dirty="0"/>
              <a:t> </a:t>
            </a:r>
            <a:endParaRPr lang="en-US" sz="28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solidFill>
              <a:schemeClr val="tx2">
                <a:lumMod val="25000"/>
                <a:lumOff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2E366F-11BA-3E4F-B84C-279ADACE99C7}"/>
              </a:ext>
            </a:extLst>
          </p:cNvPr>
          <p:cNvSpPr txBox="1"/>
          <p:nvPr/>
        </p:nvSpPr>
        <p:spPr>
          <a:xfrm>
            <a:off x="371094" y="2718053"/>
            <a:ext cx="3358134" cy="400342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28575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Power from weaker signals within one band can affect the estimation of stronger sources in the same band</a:t>
            </a:r>
          </a:p>
          <a:p>
            <a:pPr marL="28575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iMBLT: Basic idea</a:t>
            </a:r>
          </a:p>
          <a:p>
            <a:pPr marL="742950" lvl="1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Stage 1: Estimate top M sources in 1 band ….</a:t>
            </a:r>
          </a:p>
          <a:p>
            <a:pPr marL="742950" lvl="1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Stage 2: Remove all M-1 sources below strongest</a:t>
            </a:r>
          </a:p>
          <a:p>
            <a:pPr marL="742950" lvl="1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Stage 3: Estimate strongest source again</a:t>
            </a:r>
          </a:p>
          <a:p>
            <a:pPr marL="742950" lvl="1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Stage 4: Remove strongest source</a:t>
            </a:r>
          </a:p>
          <a:p>
            <a:pPr marL="742950" lvl="1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Repeat …</a:t>
            </a:r>
          </a:p>
          <a:p>
            <a:pPr marL="742950" lvl="1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(Apply the above to each band)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B4D4FE9-3A5F-8840-9F12-1B44D83A3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7706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2DC25EE-239B-4C5F-AAD1-255A7D5F1EE2}" type="slidenum">
              <a:rPr lang="en-US" sz="120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13</a:t>
            </a:fld>
            <a:endParaRPr lang="en-US" sz="12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58417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E45CA849-654C-4173-AD99-B3A2528275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90F2A8-1488-6540-8535-CB1E613D6B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411480"/>
            <a:ext cx="11201400" cy="1106424"/>
          </a:xfrm>
        </p:spPr>
        <p:txBody>
          <a:bodyPr>
            <a:normAutofit/>
          </a:bodyPr>
          <a:lstStyle/>
          <a:p>
            <a:r>
              <a:rPr lang="en-US" sz="3600"/>
              <a:t>Simulation Configuration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3E23A947-2D45-4208-AE2B-64948C87A3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87931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887EB30-2BB5-C94F-8254-E0E999F9B7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94" r="-1" b="1495"/>
          <a:stretch/>
        </p:blipFill>
        <p:spPr>
          <a:xfrm>
            <a:off x="429768" y="1721922"/>
            <a:ext cx="6704891" cy="4489747"/>
          </a:xfrm>
          <a:prstGeom prst="rect">
            <a:avLst/>
          </a:prstGeom>
        </p:spPr>
      </p:pic>
      <p:sp useBgFill="1">
        <p:nvSpPr>
          <p:cNvPr id="47" name="Rectangle 46">
            <a:extLst>
              <a:ext uri="{FF2B5EF4-FFF2-40B4-BE49-F238E27FC236}">
                <a16:creationId xmlns:a16="http://schemas.microsoft.com/office/drawing/2014/main" id="{E5BBB0F9-6A59-4D02-A9C7-A2D6516684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43801" y="1721922"/>
            <a:ext cx="4218432" cy="4520560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FB7ABE28-FA9D-4D62-A3D1-5868F30191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8752" y="2020824"/>
            <a:ext cx="3455097" cy="3959352"/>
          </a:xfrm>
        </p:spPr>
        <p:txBody>
          <a:bodyPr anchor="ctr">
            <a:normAutofit/>
          </a:bodyPr>
          <a:lstStyle/>
          <a:p>
            <a:r>
              <a:rPr lang="en-US" sz="1600" dirty="0">
                <a:solidFill>
                  <a:srgbClr val="00B0F0"/>
                </a:solidFill>
              </a:rPr>
              <a:t>PTA: </a:t>
            </a:r>
            <a:r>
              <a:rPr lang="en-US" sz="1600" dirty="0"/>
              <a:t>Selected 1000 simulated MSPs (R. SMITS 2009) in SKA era which are within 3kpc from us</a:t>
            </a:r>
          </a:p>
          <a:p>
            <a:pPr lvl="1"/>
            <a:r>
              <a:rPr lang="en-US" sz="1400" dirty="0"/>
              <a:t>Image credit: Y. Wang and S.D. Mohanty, PRL, 2017</a:t>
            </a:r>
            <a:endParaRPr lang="en-US" sz="1400" strike="sngStrike" dirty="0"/>
          </a:p>
          <a:p>
            <a:r>
              <a:rPr lang="en-US" sz="1600" dirty="0">
                <a:solidFill>
                  <a:srgbClr val="00B0F0"/>
                </a:solidFill>
              </a:rPr>
              <a:t>SMBHBs:</a:t>
            </a:r>
          </a:p>
          <a:p>
            <a:pPr lvl="1"/>
            <a:r>
              <a:rPr lang="en-US" sz="1600" dirty="0"/>
              <a:t>Uniform distribution in sky locations, inclination angle, polarization, initial phase and the distance; </a:t>
            </a:r>
          </a:p>
          <a:p>
            <a:pPr lvl="1"/>
            <a:r>
              <a:rPr lang="en-US" sz="1600" dirty="0"/>
              <a:t>while log-uniform distribution for the frequency and chirp mass.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473ACA-B554-E845-B1A8-04FD36B8AA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95360" y="6356350"/>
            <a:ext cx="2743200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B2DC25EE-239B-4C5F-AAD1-255A7D5F1EE2}" type="slidenum">
              <a:rPr 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14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224EAAB-B904-7A41-9F48-12956CE077EB}"/>
              </a:ext>
            </a:extLst>
          </p:cNvPr>
          <p:cNvSpPr txBox="1"/>
          <p:nvPr/>
        </p:nvSpPr>
        <p:spPr>
          <a:xfrm>
            <a:off x="774551" y="6217920"/>
            <a:ext cx="62834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Figure only shows 4 SMBHB sources. We add hundreds of SMBHBs.</a:t>
            </a:r>
          </a:p>
        </p:txBody>
      </p:sp>
    </p:spTree>
    <p:extLst>
      <p:ext uri="{BB962C8B-B14F-4D97-AF65-F5344CB8AC3E}">
        <p14:creationId xmlns:p14="http://schemas.microsoft.com/office/powerpoint/2010/main" val="21420355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F13592-9709-454C-9C75-396F02448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60" y="586822"/>
            <a:ext cx="3538728" cy="16459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/>
              <a:t>Results: 100 GW sources, 5 bands, 10 iterations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67D5BAE-0B1E-8147-B44E-CE7D61427EC9}"/>
              </a:ext>
            </a:extLst>
          </p:cNvPr>
          <p:cNvSpPr txBox="1"/>
          <p:nvPr/>
        </p:nvSpPr>
        <p:spPr>
          <a:xfrm>
            <a:off x="5349240" y="586822"/>
            <a:ext cx="6007608" cy="1645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Loudest sources got estimated in band 1 and band 2</a:t>
            </a:r>
          </a:p>
          <a:p>
            <a:pPr marL="28575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Many spurious sources in low SNR area close to the edges between different bands</a:t>
            </a:r>
          </a:p>
          <a:p>
            <a:pPr marL="28575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Not approaching the SNR floor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1E286E1-0905-874E-AF50-A4D503D3C47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995993" y="2731758"/>
            <a:ext cx="4647140" cy="347914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198E652-A6FB-6F44-AF01-5C2BC55AC8E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639125" y="2729397"/>
            <a:ext cx="4642393" cy="3483864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89F7214C-EA6C-7647-B3CE-5FBDC37B4FB9}"/>
              </a:ext>
            </a:extLst>
          </p:cNvPr>
          <p:cNvSpPr/>
          <p:nvPr/>
        </p:nvSpPr>
        <p:spPr>
          <a:xfrm>
            <a:off x="4725523" y="5185610"/>
            <a:ext cx="258682" cy="25867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A1C1C6-4E3C-4F40-96D3-005247246E29}"/>
              </a:ext>
            </a:extLst>
          </p:cNvPr>
          <p:cNvSpPr txBox="1"/>
          <p:nvPr/>
        </p:nvSpPr>
        <p:spPr>
          <a:xfrm>
            <a:off x="5459549" y="4991783"/>
            <a:ext cx="11996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Estimated twice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2293B36-087D-6D4A-B995-F692A3102401}"/>
              </a:ext>
            </a:extLst>
          </p:cNvPr>
          <p:cNvCxnSpPr>
            <a:stCxn id="16" idx="3"/>
            <a:endCxn id="20" idx="1"/>
          </p:cNvCxnSpPr>
          <p:nvPr/>
        </p:nvCxnSpPr>
        <p:spPr>
          <a:xfrm flipV="1">
            <a:off x="4984205" y="5284171"/>
            <a:ext cx="475344" cy="307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6663214-0D38-6948-8BA5-25FB6B4C4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15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46B3DA5-C2A7-5B4A-9266-C19302D7E6AF}"/>
              </a:ext>
            </a:extLst>
          </p:cNvPr>
          <p:cNvSpPr/>
          <p:nvPr/>
        </p:nvSpPr>
        <p:spPr>
          <a:xfrm>
            <a:off x="1660358" y="4620126"/>
            <a:ext cx="415089" cy="31282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1315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F13592-9709-454C-9C75-396F02448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60" y="586822"/>
            <a:ext cx="3538728" cy="16459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/>
              <a:t>Results: 100 GW sources, 5 bands, 10 </a:t>
            </a:r>
            <a:r>
              <a:rPr lang="en-US" sz="3200" dirty="0" err="1"/>
              <a:t>ite</a:t>
            </a:r>
            <a:r>
              <a:rPr lang="en-US" sz="3200" dirty="0"/>
              <a:t>. with xMBLT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67D5BAE-0B1E-8147-B44E-CE7D61427EC9}"/>
              </a:ext>
            </a:extLst>
          </p:cNvPr>
          <p:cNvSpPr txBox="1"/>
          <p:nvPr/>
        </p:nvSpPr>
        <p:spPr>
          <a:xfrm>
            <a:off x="5349240" y="586822"/>
            <a:ext cx="6007608" cy="1645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Loudest sources got estimated correctly</a:t>
            </a:r>
          </a:p>
          <a:p>
            <a:pPr marL="28575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Spurious sources got suppressed</a:t>
            </a:r>
          </a:p>
          <a:p>
            <a:pPr marL="28575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Approaching the SNR floor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1E286E1-0905-874E-AF50-A4D503D3C47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974967" y="2731758"/>
            <a:ext cx="4647139" cy="347914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198E652-A6FB-6F44-AF01-5C2BC55AC8E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639125" y="2730432"/>
            <a:ext cx="4642393" cy="348179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6FB0A56-CCB9-4049-8360-D46E29B54414}"/>
              </a:ext>
            </a:extLst>
          </p:cNvPr>
          <p:cNvSpPr/>
          <p:nvPr/>
        </p:nvSpPr>
        <p:spPr>
          <a:xfrm>
            <a:off x="4776537" y="5191626"/>
            <a:ext cx="282742" cy="2406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66EFF0D-5609-A046-9A23-71EBBA971065}"/>
              </a:ext>
            </a:extLst>
          </p:cNvPr>
          <p:cNvCxnSpPr/>
          <p:nvPr/>
        </p:nvCxnSpPr>
        <p:spPr>
          <a:xfrm>
            <a:off x="5089358" y="5305926"/>
            <a:ext cx="3188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B238D52-31AC-F54C-B616-4B8A751C88B9}"/>
              </a:ext>
            </a:extLst>
          </p:cNvPr>
          <p:cNvSpPr txBox="1"/>
          <p:nvPr/>
        </p:nvSpPr>
        <p:spPr>
          <a:xfrm>
            <a:off x="5480911" y="4364506"/>
            <a:ext cx="129941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use some constrains to re-assign the source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40B810-BAF6-B042-9851-D8C08B8F03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16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736F193-5E13-AC49-BB6F-3B97335BA2E1}"/>
              </a:ext>
            </a:extLst>
          </p:cNvPr>
          <p:cNvSpPr/>
          <p:nvPr/>
        </p:nvSpPr>
        <p:spPr>
          <a:xfrm>
            <a:off x="1624262" y="4614111"/>
            <a:ext cx="324853" cy="30078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802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F13592-9709-454C-9C75-396F02448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60" y="586822"/>
            <a:ext cx="3538728" cy="16459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/>
              <a:t>Results: 200 GW sources, 5 bands 10 </a:t>
            </a:r>
            <a:r>
              <a:rPr lang="en-US" sz="3200" dirty="0" err="1"/>
              <a:t>ite</a:t>
            </a:r>
            <a:r>
              <a:rPr lang="en-US" sz="3200" dirty="0"/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67D5BAE-0B1E-8147-B44E-CE7D61427EC9}"/>
              </a:ext>
            </a:extLst>
          </p:cNvPr>
          <p:cNvSpPr txBox="1"/>
          <p:nvPr/>
        </p:nvSpPr>
        <p:spPr>
          <a:xfrm>
            <a:off x="5273909" y="1131409"/>
            <a:ext cx="6007608" cy="1645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/>
          <a:p>
            <a:pPr marL="28575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Spurious sources near band edges and have relatively high SNR</a:t>
            </a:r>
          </a:p>
          <a:p>
            <a:pPr marL="28575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Source got resolved twice near band edge</a:t>
            </a:r>
          </a:p>
          <a:p>
            <a:pPr marL="28575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Sources near band edge will induce spurious sources</a:t>
            </a:r>
          </a:p>
          <a:p>
            <a:pPr marL="28575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Number of estimated sources in band 1 indicates we might need more iterations</a:t>
            </a:r>
          </a:p>
          <a:p>
            <a:pPr marL="28575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1E286E1-0905-874E-AF50-A4D503D3C47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979108" y="2731758"/>
            <a:ext cx="4638856" cy="347914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198E652-A6FB-6F44-AF01-5C2BC55AC8E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639125" y="2730432"/>
            <a:ext cx="4642392" cy="348179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D3B4B03-9EAC-3A40-90AF-23AA490F2B10}"/>
              </a:ext>
            </a:extLst>
          </p:cNvPr>
          <p:cNvSpPr/>
          <p:nvPr/>
        </p:nvSpPr>
        <p:spPr>
          <a:xfrm>
            <a:off x="3886200" y="4168942"/>
            <a:ext cx="427121" cy="19852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5AB92C8-7C4B-2144-AC66-10CC2AD692A4}"/>
              </a:ext>
            </a:extLst>
          </p:cNvPr>
          <p:cNvCxnSpPr>
            <a:stCxn id="4" idx="3"/>
          </p:cNvCxnSpPr>
          <p:nvPr/>
        </p:nvCxnSpPr>
        <p:spPr>
          <a:xfrm flipV="1">
            <a:off x="4313321" y="4259179"/>
            <a:ext cx="1100890" cy="90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09ABD41-FCD6-1746-8E0C-005D5FF7D11B}"/>
              </a:ext>
            </a:extLst>
          </p:cNvPr>
          <p:cNvSpPr txBox="1"/>
          <p:nvPr/>
        </p:nvSpPr>
        <p:spPr>
          <a:xfrm>
            <a:off x="5480384" y="4018547"/>
            <a:ext cx="12974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Estimated twice again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00AF657-1BB4-5549-9ED9-B549F107022E}"/>
              </a:ext>
            </a:extLst>
          </p:cNvPr>
          <p:cNvSpPr/>
          <p:nvPr/>
        </p:nvSpPr>
        <p:spPr>
          <a:xfrm>
            <a:off x="10365205" y="5384132"/>
            <a:ext cx="529390" cy="66775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E04F9E-6CA5-B647-956A-A82DF8220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5359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F13592-9709-454C-9C75-396F02448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60" y="586822"/>
            <a:ext cx="3538728" cy="16459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/>
              <a:t>Results: 200 GW sources, 5 shifted bands, and 20 </a:t>
            </a:r>
            <a:r>
              <a:rPr lang="en-US" sz="3200" dirty="0" err="1"/>
              <a:t>ite</a:t>
            </a:r>
            <a:r>
              <a:rPr lang="en-US" sz="3200" dirty="0"/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67D5BAE-0B1E-8147-B44E-CE7D61427EC9}"/>
              </a:ext>
            </a:extLst>
          </p:cNvPr>
          <p:cNvSpPr txBox="1"/>
          <p:nvPr/>
        </p:nvSpPr>
        <p:spPr>
          <a:xfrm>
            <a:off x="5349240" y="586822"/>
            <a:ext cx="6007608" cy="1645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Shifted band edges to avoid sources</a:t>
            </a:r>
          </a:p>
          <a:p>
            <a:pPr marL="28575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Spurious sources got suppressed</a:t>
            </a:r>
          </a:p>
          <a:p>
            <a:pPr marL="28575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Approaching the SNR floor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1E286E1-0905-874E-AF50-A4D503D3C47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979108" y="2731758"/>
            <a:ext cx="4638856" cy="347914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198E652-A6FB-6F44-AF01-5C2BC55AC8E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639125" y="2730432"/>
            <a:ext cx="4642392" cy="3481794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D853F748-3BAC-AC4F-968C-D1A5B5767650}"/>
              </a:ext>
            </a:extLst>
          </p:cNvPr>
          <p:cNvCxnSpPr/>
          <p:nvPr/>
        </p:nvCxnSpPr>
        <p:spPr>
          <a:xfrm>
            <a:off x="5173579" y="5510463"/>
            <a:ext cx="4443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D479C00E-A5AF-554B-937F-618ADCB57708}"/>
              </a:ext>
            </a:extLst>
          </p:cNvPr>
          <p:cNvSpPr txBox="1"/>
          <p:nvPr/>
        </p:nvSpPr>
        <p:spPr>
          <a:xfrm>
            <a:off x="5617964" y="5341186"/>
            <a:ext cx="9512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lowered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32DA4C6-0049-A346-910D-C53DA4E0A886}"/>
              </a:ext>
            </a:extLst>
          </p:cNvPr>
          <p:cNvCxnSpPr/>
          <p:nvPr/>
        </p:nvCxnSpPr>
        <p:spPr>
          <a:xfrm>
            <a:off x="5173579" y="4872789"/>
            <a:ext cx="4443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DB07863-024D-EE48-8A9D-B99A906EDB07}"/>
              </a:ext>
            </a:extLst>
          </p:cNvPr>
          <p:cNvSpPr txBox="1"/>
          <p:nvPr/>
        </p:nvSpPr>
        <p:spPr>
          <a:xfrm>
            <a:off x="5617964" y="4709214"/>
            <a:ext cx="11790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lowered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DBC8B34-CC68-2C4F-96F6-3BD9FABEA8F1}"/>
              </a:ext>
            </a:extLst>
          </p:cNvPr>
          <p:cNvCxnSpPr/>
          <p:nvPr/>
        </p:nvCxnSpPr>
        <p:spPr>
          <a:xfrm>
            <a:off x="5173579" y="4307305"/>
            <a:ext cx="4443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1B7A6B5-6CBF-D940-8766-8E7B98C005BB}"/>
              </a:ext>
            </a:extLst>
          </p:cNvPr>
          <p:cNvSpPr txBox="1"/>
          <p:nvPr/>
        </p:nvSpPr>
        <p:spPr>
          <a:xfrm>
            <a:off x="5617964" y="4138028"/>
            <a:ext cx="11309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lowered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3296769-F7B3-7444-98E1-726816FFC392}"/>
              </a:ext>
            </a:extLst>
          </p:cNvPr>
          <p:cNvSpPr/>
          <p:nvPr/>
        </p:nvSpPr>
        <p:spPr>
          <a:xfrm>
            <a:off x="3958389" y="4138028"/>
            <a:ext cx="324853" cy="26553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8D8B470-E544-A34C-A998-809D9D764829}"/>
              </a:ext>
            </a:extLst>
          </p:cNvPr>
          <p:cNvCxnSpPr/>
          <p:nvPr/>
        </p:nvCxnSpPr>
        <p:spPr>
          <a:xfrm flipV="1">
            <a:off x="4307305" y="3874168"/>
            <a:ext cx="1041935" cy="2638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A29C7C3-F818-9F4E-88C9-5870B818BC10}"/>
              </a:ext>
            </a:extLst>
          </p:cNvPr>
          <p:cNvSpPr txBox="1"/>
          <p:nvPr/>
        </p:nvSpPr>
        <p:spPr>
          <a:xfrm>
            <a:off x="5349240" y="3660205"/>
            <a:ext cx="1247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Fixed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2E907EA-25F4-7442-B781-448446A11794}"/>
              </a:ext>
            </a:extLst>
          </p:cNvPr>
          <p:cNvSpPr/>
          <p:nvPr/>
        </p:nvSpPr>
        <p:spPr>
          <a:xfrm>
            <a:off x="1612233" y="4138028"/>
            <a:ext cx="691814" cy="52420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5B12725-BEA0-5F46-8C09-F4E73DE71FA9}"/>
              </a:ext>
            </a:extLst>
          </p:cNvPr>
          <p:cNvCxnSpPr/>
          <p:nvPr/>
        </p:nvCxnSpPr>
        <p:spPr>
          <a:xfrm flipV="1">
            <a:off x="2316079" y="3976437"/>
            <a:ext cx="409074" cy="1615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64F29F4-FD07-E84C-BB61-26D74E5FBDBD}"/>
              </a:ext>
            </a:extLst>
          </p:cNvPr>
          <p:cNvSpPr txBox="1"/>
          <p:nvPr/>
        </p:nvSpPr>
        <p:spPr>
          <a:xfrm>
            <a:off x="2748432" y="3801979"/>
            <a:ext cx="22266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Lots of spurious sources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7A1E04F-0A2F-1D43-8F04-0098FFC906D5}"/>
              </a:ext>
            </a:extLst>
          </p:cNvPr>
          <p:cNvSpPr/>
          <p:nvPr/>
        </p:nvSpPr>
        <p:spPr>
          <a:xfrm>
            <a:off x="10509585" y="5582653"/>
            <a:ext cx="439153" cy="28875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B869838-157C-8349-BC5B-41ED298BF3C2}"/>
              </a:ext>
            </a:extLst>
          </p:cNvPr>
          <p:cNvCxnSpPr>
            <a:stCxn id="3" idx="0"/>
          </p:cNvCxnSpPr>
          <p:nvPr/>
        </p:nvCxnSpPr>
        <p:spPr>
          <a:xfrm flipH="1" flipV="1">
            <a:off x="10729161" y="5255761"/>
            <a:ext cx="1" cy="3268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358565B-D7C2-2A45-91BA-5178DEFBE2FC}"/>
              </a:ext>
            </a:extLst>
          </p:cNvPr>
          <p:cNvSpPr txBox="1"/>
          <p:nvPr/>
        </p:nvSpPr>
        <p:spPr>
          <a:xfrm>
            <a:off x="9956712" y="4786158"/>
            <a:ext cx="14437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Band 3 doesn’t converge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D9C075-B542-8B43-B1F8-779E2B4BE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782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F13592-9709-454C-9C75-396F02448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60" y="586822"/>
            <a:ext cx="3538728" cy="1645920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3200" dirty="0"/>
              <a:t>Results: 200 GW sources, 5 shifted bands, and 20 </a:t>
            </a:r>
            <a:r>
              <a:rPr lang="en-US" sz="3200" dirty="0" err="1"/>
              <a:t>ite</a:t>
            </a:r>
            <a:r>
              <a:rPr lang="en-US" sz="3200" dirty="0"/>
              <a:t>. with xMBLT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67D5BAE-0B1E-8147-B44E-CE7D61427EC9}"/>
              </a:ext>
            </a:extLst>
          </p:cNvPr>
          <p:cNvSpPr txBox="1"/>
          <p:nvPr/>
        </p:nvSpPr>
        <p:spPr>
          <a:xfrm>
            <a:off x="5349240" y="586822"/>
            <a:ext cx="6007608" cy="1645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Spurious reduced substantially</a:t>
            </a:r>
          </a:p>
          <a:p>
            <a:pPr marL="28575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loudest source estimated worse</a:t>
            </a:r>
          </a:p>
          <a:p>
            <a:pPr marL="28575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Find one more source</a:t>
            </a:r>
          </a:p>
          <a:p>
            <a:pPr marL="28575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Approaching SNR floor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1E286E1-0905-874E-AF50-A4D503D3C47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973092" y="2731758"/>
            <a:ext cx="4638856" cy="347914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198E652-A6FB-6F44-AF01-5C2BC55AC8E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639125" y="2730432"/>
            <a:ext cx="4642392" cy="3481794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D853F748-3BAC-AC4F-968C-D1A5B5767650}"/>
              </a:ext>
            </a:extLst>
          </p:cNvPr>
          <p:cNvCxnSpPr/>
          <p:nvPr/>
        </p:nvCxnSpPr>
        <p:spPr>
          <a:xfrm>
            <a:off x="5173579" y="5510463"/>
            <a:ext cx="4443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D479C00E-A5AF-554B-937F-618ADCB57708}"/>
              </a:ext>
            </a:extLst>
          </p:cNvPr>
          <p:cNvSpPr txBox="1"/>
          <p:nvPr/>
        </p:nvSpPr>
        <p:spPr>
          <a:xfrm>
            <a:off x="5617964" y="5341186"/>
            <a:ext cx="9512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lowered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32DA4C6-0049-A346-910D-C53DA4E0A886}"/>
              </a:ext>
            </a:extLst>
          </p:cNvPr>
          <p:cNvCxnSpPr/>
          <p:nvPr/>
        </p:nvCxnSpPr>
        <p:spPr>
          <a:xfrm>
            <a:off x="5173579" y="4872789"/>
            <a:ext cx="4443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DB07863-024D-EE48-8A9D-B99A906EDB07}"/>
              </a:ext>
            </a:extLst>
          </p:cNvPr>
          <p:cNvSpPr txBox="1"/>
          <p:nvPr/>
        </p:nvSpPr>
        <p:spPr>
          <a:xfrm>
            <a:off x="5617964" y="4709214"/>
            <a:ext cx="11790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lowered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DBC8B34-CC68-2C4F-96F6-3BD9FABEA8F1}"/>
              </a:ext>
            </a:extLst>
          </p:cNvPr>
          <p:cNvCxnSpPr/>
          <p:nvPr/>
        </p:nvCxnSpPr>
        <p:spPr>
          <a:xfrm>
            <a:off x="5173579" y="4307305"/>
            <a:ext cx="4443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1B7A6B5-6CBF-D940-8766-8E7B98C005BB}"/>
              </a:ext>
            </a:extLst>
          </p:cNvPr>
          <p:cNvSpPr txBox="1"/>
          <p:nvPr/>
        </p:nvSpPr>
        <p:spPr>
          <a:xfrm>
            <a:off x="5617964" y="4138028"/>
            <a:ext cx="11309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lowered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3296769-F7B3-7444-98E1-726816FFC392}"/>
              </a:ext>
            </a:extLst>
          </p:cNvPr>
          <p:cNvSpPr/>
          <p:nvPr/>
        </p:nvSpPr>
        <p:spPr>
          <a:xfrm>
            <a:off x="3746315" y="4138028"/>
            <a:ext cx="536928" cy="26553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8D8B470-E544-A34C-A998-809D9D764829}"/>
              </a:ext>
            </a:extLst>
          </p:cNvPr>
          <p:cNvCxnSpPr/>
          <p:nvPr/>
        </p:nvCxnSpPr>
        <p:spPr>
          <a:xfrm flipV="1">
            <a:off x="4307305" y="3874168"/>
            <a:ext cx="1041935" cy="2638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A29C7C3-F818-9F4E-88C9-5870B818BC10}"/>
              </a:ext>
            </a:extLst>
          </p:cNvPr>
          <p:cNvSpPr txBox="1"/>
          <p:nvPr/>
        </p:nvSpPr>
        <p:spPr>
          <a:xfrm>
            <a:off x="5349240" y="3660205"/>
            <a:ext cx="1247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Get worse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2E907EA-25F4-7442-B781-448446A11794}"/>
              </a:ext>
            </a:extLst>
          </p:cNvPr>
          <p:cNvSpPr/>
          <p:nvPr/>
        </p:nvSpPr>
        <p:spPr>
          <a:xfrm>
            <a:off x="1612233" y="4138028"/>
            <a:ext cx="691814" cy="52420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5B12725-BEA0-5F46-8C09-F4E73DE71FA9}"/>
              </a:ext>
            </a:extLst>
          </p:cNvPr>
          <p:cNvCxnSpPr/>
          <p:nvPr/>
        </p:nvCxnSpPr>
        <p:spPr>
          <a:xfrm flipV="1">
            <a:off x="2316079" y="3976437"/>
            <a:ext cx="409074" cy="1615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64F29F4-FD07-E84C-BB61-26D74E5FBDBD}"/>
              </a:ext>
            </a:extLst>
          </p:cNvPr>
          <p:cNvSpPr txBox="1"/>
          <p:nvPr/>
        </p:nvSpPr>
        <p:spPr>
          <a:xfrm>
            <a:off x="2748432" y="3801979"/>
            <a:ext cx="22266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Gone!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ADCED34-FD0C-854E-9B7E-6C31D3879D97}"/>
              </a:ext>
            </a:extLst>
          </p:cNvPr>
          <p:cNvSpPr/>
          <p:nvPr/>
        </p:nvSpPr>
        <p:spPr>
          <a:xfrm>
            <a:off x="1696453" y="4709214"/>
            <a:ext cx="336884" cy="9138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C7EF63B-901D-494D-9D59-40EEE9782768}"/>
              </a:ext>
            </a:extLst>
          </p:cNvPr>
          <p:cNvCxnSpPr/>
          <p:nvPr/>
        </p:nvCxnSpPr>
        <p:spPr>
          <a:xfrm>
            <a:off x="2039353" y="4806616"/>
            <a:ext cx="493294" cy="1744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863106D-DDEC-AF42-9640-E4D2CD76735B}"/>
              </a:ext>
            </a:extLst>
          </p:cNvPr>
          <p:cNvSpPr txBox="1"/>
          <p:nvPr/>
        </p:nvSpPr>
        <p:spPr>
          <a:xfrm>
            <a:off x="2574758" y="4872789"/>
            <a:ext cx="1395663" cy="3071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Get one more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6E7B45-64EB-A841-97F2-8218A039AE8B}"/>
              </a:ext>
            </a:extLst>
          </p:cNvPr>
          <p:cNvSpPr/>
          <p:nvPr/>
        </p:nvSpPr>
        <p:spPr>
          <a:xfrm>
            <a:off x="10485521" y="5565440"/>
            <a:ext cx="463216" cy="33604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C35D370-1466-D94A-B3A0-8100F56ADE34}"/>
              </a:ext>
            </a:extLst>
          </p:cNvPr>
          <p:cNvCxnSpPr>
            <a:stCxn id="6" idx="0"/>
          </p:cNvCxnSpPr>
          <p:nvPr/>
        </p:nvCxnSpPr>
        <p:spPr>
          <a:xfrm flipV="1">
            <a:off x="10717129" y="5227721"/>
            <a:ext cx="3008" cy="3377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3C94D2D6-0AD6-F043-8BF7-7EDA777CAFDA}"/>
              </a:ext>
            </a:extLst>
          </p:cNvPr>
          <p:cNvSpPr txBox="1"/>
          <p:nvPr/>
        </p:nvSpPr>
        <p:spPr>
          <a:xfrm>
            <a:off x="9881008" y="4935838"/>
            <a:ext cx="16722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Band 3 converges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B4501252-F0BD-9C4E-A210-B2A22CC8C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4431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3B021B3-DE93-4AB7-8A18-CF5F1CED8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40A67B-AC0E-8946-B4BE-27F33058D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56032"/>
            <a:ext cx="10506456" cy="1014984"/>
          </a:xfrm>
        </p:spPr>
        <p:txBody>
          <a:bodyPr anchor="b">
            <a:normAutofit/>
          </a:bodyPr>
          <a:lstStyle/>
          <a:p>
            <a:r>
              <a:rPr lang="en-US" dirty="0"/>
              <a:t>Outline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1634502"/>
            <a:ext cx="10451592" cy="9144"/>
          </a:xfrm>
          <a:prstGeom prst="rect">
            <a:avLst/>
          </a:prstGeom>
          <a:solidFill>
            <a:schemeClr val="tx1">
              <a:lumMod val="65000"/>
              <a:lumOff val="35000"/>
              <a:alpha val="30000"/>
            </a:schemeClr>
          </a:solidFill>
          <a:ln w="9525">
            <a:solidFill>
              <a:schemeClr val="tx1">
                <a:lumMod val="65000"/>
                <a:lumOff val="35000"/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1538176"/>
            <a:ext cx="1873457" cy="1098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4DCA2AA-1BC9-4AE1-9639-F52F499EBA2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97138413"/>
              </p:ext>
            </p:extLst>
          </p:nvPr>
        </p:nvGraphicFramePr>
        <p:xfrm>
          <a:off x="838200" y="1935255"/>
          <a:ext cx="10515600" cy="43575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266600-D93E-2F42-BE90-17A76803C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709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0C70B-CF9C-6E42-933B-467E1E68F1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en-US" sz="2800" dirty="0"/>
              <a:t>Initial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BBF00A-474D-8A47-9045-7EF4D26D47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r>
              <a:rPr lang="en-US" sz="1700" dirty="0"/>
              <a:t>Divided into two unequal bands</a:t>
            </a:r>
          </a:p>
          <a:p>
            <a:r>
              <a:rPr lang="en-US" sz="1700" dirty="0"/>
              <a:t>MaxAvPhase 20 times in each band</a:t>
            </a:r>
          </a:p>
          <a:p>
            <a:r>
              <a:rPr lang="en-US" sz="1700" dirty="0"/>
              <a:t>Large number of Spurious sources</a:t>
            </a:r>
          </a:p>
          <a:p>
            <a:r>
              <a:rPr lang="en-US" sz="1700" dirty="0"/>
              <a:t>Edge effects near band edges</a:t>
            </a:r>
          </a:p>
        </p:txBody>
      </p:sp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4AA5B9C2-294E-6F47-9921-CAD758AA35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8967" y="887892"/>
            <a:ext cx="6921940" cy="519145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DF5911-215B-3744-91DD-57692A35C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92640" y="6356350"/>
            <a:ext cx="2124456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B2DC25EE-239B-4C5F-AAD1-255A7D5F1EE2}" type="slidenum">
              <a:rPr lang="en-US" sz="1200">
                <a:solidFill>
                  <a:schemeClr val="tx2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20</a:t>
            </a:fld>
            <a:endParaRPr lang="en-US" sz="120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BCDD31C-A4D3-BB44-AB31-A6B8E869B51E}"/>
              </a:ext>
            </a:extLst>
          </p:cNvPr>
          <p:cNvSpPr/>
          <p:nvPr/>
        </p:nvSpPr>
        <p:spPr>
          <a:xfrm>
            <a:off x="5825447" y="4952144"/>
            <a:ext cx="893851" cy="513708"/>
          </a:xfrm>
          <a:prstGeom prst="rect">
            <a:avLst/>
          </a:prstGeom>
          <a:noFill/>
          <a:ln w="19050">
            <a:solidFill>
              <a:srgbClr val="BC32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25AD6D3-BF71-2B45-98D0-7FBC40C950B9}"/>
              </a:ext>
            </a:extLst>
          </p:cNvPr>
          <p:cNvSpPr/>
          <p:nvPr/>
        </p:nvSpPr>
        <p:spPr>
          <a:xfrm>
            <a:off x="10228729" y="5235388"/>
            <a:ext cx="717177" cy="23046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5393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065755-B8FE-B649-AFF4-E567411220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239012"/>
          </a:xfrm>
        </p:spPr>
        <p:txBody>
          <a:bodyPr anchor="ctr">
            <a:normAutofit/>
          </a:bodyPr>
          <a:lstStyle/>
          <a:p>
            <a:r>
              <a:rPr lang="en-US" sz="2800" dirty="0"/>
              <a:t>Best strategy so far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12715E-E3D3-F94E-BDEB-468D32E989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1700" dirty="0"/>
              <a:t>iMBLT after xMBLT: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700" dirty="0"/>
              <a:t>Based on initial results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700" dirty="0"/>
              <a:t>Apply xMBLT to each band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700" dirty="0"/>
              <a:t>Apply iMBLT in each band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D7FF46-5B62-3849-83EA-5E84519AD2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/>
        </p:blipFill>
        <p:spPr>
          <a:xfrm>
            <a:off x="4901184" y="883538"/>
            <a:ext cx="6922008" cy="519150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0EF9D8-73AB-904B-A57E-549EFD0797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95688" y="6356350"/>
            <a:ext cx="2121408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B2DC25EE-239B-4C5F-AAD1-255A7D5F1EE2}" type="slidenum">
              <a:rPr lang="en-US" sz="1200">
                <a:solidFill>
                  <a:schemeClr val="tx2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21</a:t>
            </a:fld>
            <a:endParaRPr lang="en-US" sz="120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FF58142-289D-0F40-9D05-1A10BE8EE7C4}"/>
              </a:ext>
            </a:extLst>
          </p:cNvPr>
          <p:cNvSpPr/>
          <p:nvPr/>
        </p:nvSpPr>
        <p:spPr>
          <a:xfrm>
            <a:off x="5889812" y="2718054"/>
            <a:ext cx="1129553" cy="204440"/>
          </a:xfrm>
          <a:prstGeom prst="rect">
            <a:avLst/>
          </a:prstGeom>
          <a:noFill/>
          <a:ln w="15875">
            <a:solidFill>
              <a:srgbClr val="BC32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8B32BF7-E43E-6846-ADCB-5ECC83E54BA7}"/>
              </a:ext>
            </a:extLst>
          </p:cNvPr>
          <p:cNvSpPr/>
          <p:nvPr/>
        </p:nvSpPr>
        <p:spPr>
          <a:xfrm>
            <a:off x="5979560" y="3760342"/>
            <a:ext cx="1387011" cy="236305"/>
          </a:xfrm>
          <a:prstGeom prst="rect">
            <a:avLst/>
          </a:prstGeom>
          <a:noFill/>
          <a:ln w="15875">
            <a:solidFill>
              <a:srgbClr val="BC32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D9E1DA5-0A87-9C47-9AA5-E1B5860F8D6E}"/>
              </a:ext>
            </a:extLst>
          </p:cNvPr>
          <p:cNvSpPr/>
          <p:nvPr/>
        </p:nvSpPr>
        <p:spPr>
          <a:xfrm>
            <a:off x="6077567" y="4664467"/>
            <a:ext cx="1137007" cy="143913"/>
          </a:xfrm>
          <a:prstGeom prst="rect">
            <a:avLst/>
          </a:prstGeom>
          <a:noFill/>
          <a:ln w="15875">
            <a:solidFill>
              <a:srgbClr val="BC32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A05C6-5001-BA4B-B871-1BA024EA1190}"/>
              </a:ext>
            </a:extLst>
          </p:cNvPr>
          <p:cNvSpPr/>
          <p:nvPr/>
        </p:nvSpPr>
        <p:spPr>
          <a:xfrm>
            <a:off x="5889812" y="2311685"/>
            <a:ext cx="187755" cy="297951"/>
          </a:xfrm>
          <a:prstGeom prst="rect">
            <a:avLst/>
          </a:prstGeom>
          <a:noFill/>
          <a:ln w="15875">
            <a:solidFill>
              <a:srgbClr val="BC32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52B958-4686-6D4C-8416-E328BD089313}"/>
              </a:ext>
            </a:extLst>
          </p:cNvPr>
          <p:cNvSpPr/>
          <p:nvPr/>
        </p:nvSpPr>
        <p:spPr>
          <a:xfrm>
            <a:off x="5784351" y="5044611"/>
            <a:ext cx="1037689" cy="386843"/>
          </a:xfrm>
          <a:prstGeom prst="rect">
            <a:avLst/>
          </a:prstGeom>
          <a:noFill/>
          <a:ln>
            <a:solidFill>
              <a:srgbClr val="BC32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A69CD7A-E921-0B4B-B6D5-C7D3A1F09CA9}"/>
              </a:ext>
            </a:extLst>
          </p:cNvPr>
          <p:cNvSpPr/>
          <p:nvPr/>
        </p:nvSpPr>
        <p:spPr>
          <a:xfrm>
            <a:off x="10560424" y="5235388"/>
            <a:ext cx="510988" cy="196066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3379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3651D1-CD44-2140-8842-19EDF4E58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NMTC to cut off spurious 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6E72BF-5FB0-494B-8DC6-376D4EADD3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7" y="2478023"/>
            <a:ext cx="10168128" cy="3768953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NMTC: a modified correlation coefficient suitable for PTAs with large number of pulsars.</a:t>
            </a:r>
          </a:p>
          <a:p>
            <a:r>
              <a:rPr lang="en-US" dirty="0"/>
              <a:t>Basic idea: </a:t>
            </a:r>
          </a:p>
          <a:p>
            <a:pPr lvl="1"/>
            <a:r>
              <a:rPr lang="en-US" dirty="0"/>
              <a:t>Use NMTC between estimated sources from two different methods applied to the same data</a:t>
            </a:r>
          </a:p>
          <a:p>
            <a:pPr lvl="1"/>
            <a:r>
              <a:rPr lang="en-US" dirty="0"/>
              <a:t>Spurious estimated sources are unlikely to appear with the same parameters (hence high NMTC) in two sufficiently independent methods</a:t>
            </a:r>
          </a:p>
          <a:p>
            <a:r>
              <a:rPr lang="en-US" dirty="0"/>
              <a:t>By correlating iMBLT-after-xMBLT (our best strategy so far) with the other two methods (initial or xMBLT), we can use the value of NMTC to cut off some spurious sources</a:t>
            </a:r>
          </a:p>
          <a:p>
            <a:r>
              <a:rPr lang="en-US" dirty="0"/>
              <a:t>We use 0.7 as the threshold for identification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E4A3AE-59C7-2040-BF8F-6792F88AB2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3392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6BD60-051B-C745-A56B-741AAE188A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xMBLT vs. iMBLT-after-xMBLT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3BFA4F-59C5-B64F-8041-5B8FEDA22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23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C8F861C-416B-824C-B9F3-F0AB6123974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17794" y="2095500"/>
            <a:ext cx="5681133" cy="42608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D1CCCEE-DF1F-2741-BD87-DEBF42FC0A8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998927" y="2095501"/>
            <a:ext cx="5681133" cy="426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0663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6BD60-051B-C745-A56B-741AAE188A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Identified sources using threshold = 0.7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3BFA4F-59C5-B64F-8041-5B8FEDA22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24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C8F861C-416B-824C-B9F3-F0AB6123974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17794" y="2095500"/>
            <a:ext cx="5681132" cy="42608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D1CCCEE-DF1F-2741-BD87-DEBF42FC0A8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998927" y="2095501"/>
            <a:ext cx="5681133" cy="4260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2907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10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Rectangle 12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2" name="Rectangle 14">
            <a:extLst>
              <a:ext uri="{FF2B5EF4-FFF2-40B4-BE49-F238E27FC236}">
                <a16:creationId xmlns:a16="http://schemas.microsoft.com/office/drawing/2014/main" id="{16F48AD3-C8B3-4F74-B546-F12937F7DD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9EE3AF-0B01-D84E-B6E3-279AE47EA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8600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Sky location for identified sources</a:t>
            </a:r>
          </a:p>
        </p:txBody>
      </p:sp>
      <p:pic>
        <p:nvPicPr>
          <p:cNvPr id="6" name="Content Placeholder 5" descr="Chart&#10;&#10;Description automatically generated">
            <a:extLst>
              <a:ext uri="{FF2B5EF4-FFF2-40B4-BE49-F238E27FC236}">
                <a16:creationId xmlns:a16="http://schemas.microsoft.com/office/drawing/2014/main" id="{DD98BEC7-4ACB-DC40-85A9-3888AA97E0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6992" y="707696"/>
            <a:ext cx="7244170" cy="5433128"/>
          </a:xfrm>
          <a:prstGeom prst="rect">
            <a:avLst/>
          </a:prstGeom>
        </p:spPr>
      </p:pic>
      <p:sp>
        <p:nvSpPr>
          <p:cNvPr id="33" name="Rectangle 16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Rectangle 18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D6AF32-BA2D-7E48-9A5D-F8D3EA1656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50138" y="6356350"/>
            <a:ext cx="72182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2DC25EE-239B-4C5F-AAD1-255A7D5F1EE2}" type="slidenum">
              <a:rPr lang="en-US" sz="1200">
                <a:solidFill>
                  <a:schemeClr val="tx2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25</a:t>
            </a:fld>
            <a:endParaRPr lang="en-US" sz="120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95301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6" name="Rectangle 38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picture containing indoor, orange, sitting, black&#10;&#10;Description automatically generated">
            <a:extLst>
              <a:ext uri="{FF2B5EF4-FFF2-40B4-BE49-F238E27FC236}">
                <a16:creationId xmlns:a16="http://schemas.microsoft.com/office/drawing/2014/main" id="{4021FEE4-A174-EC42-8482-634ECEAFF0E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71" r="23298" b="7520"/>
          <a:stretch/>
        </p:blipFill>
        <p:spPr>
          <a:xfrm>
            <a:off x="3523486" y="10"/>
            <a:ext cx="8668512" cy="6857990"/>
          </a:xfrm>
          <a:prstGeom prst="rect">
            <a:avLst/>
          </a:prstGeom>
        </p:spPr>
      </p:pic>
      <p:sp>
        <p:nvSpPr>
          <p:cNvPr id="47" name="Rectangle 40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7DB162-6F29-7242-A5E6-611BD4FCE1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en-US" sz="2800"/>
              <a:t>High Performance Computing</a:t>
            </a:r>
          </a:p>
        </p:txBody>
      </p:sp>
      <p:sp>
        <p:nvSpPr>
          <p:cNvPr id="48" name="Rectangle 42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solidFill>
              <a:schemeClr val="tx2">
                <a:lumMod val="25000"/>
                <a:lumOff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ontent Placeholder 8">
                <a:extLst>
                  <a:ext uri="{FF2B5EF4-FFF2-40B4-BE49-F238E27FC236}">
                    <a16:creationId xmlns:a16="http://schemas.microsoft.com/office/drawing/2014/main" id="{E9BA7A96-AAE3-4B31-8DA0-1563C242F95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71093" y="2718054"/>
                <a:ext cx="3593311" cy="3351878"/>
              </a:xfrm>
            </p:spPr>
            <p:txBody>
              <a:bodyPr anchor="t">
                <a:normAutofit fontScale="92500" lnSpcReduction="20000"/>
              </a:bodyPr>
              <a:lstStyle/>
              <a:p>
                <a:r>
                  <a:rPr lang="en-US" sz="1700" dirty="0"/>
                  <a:t>Supercomputer Lonestar 5 hosted in Texas Advanced Computing Center (TACC)</a:t>
                </a:r>
              </a:p>
              <a:p>
                <a:r>
                  <a:rPr lang="en-US" sz="1700" dirty="0"/>
                  <a:t>Codes are highly parallelized and they are available on GitHub: https://github.com/</a:t>
                </a:r>
                <a:r>
                  <a:rPr lang="en-US" sz="1700" dirty="0" err="1"/>
                  <a:t>yanwang2012</a:t>
                </a:r>
                <a:r>
                  <a:rPr lang="en-US" sz="1700" dirty="0"/>
                  <a:t>/RAAPTR</a:t>
                </a:r>
              </a:p>
              <a:p>
                <a:r>
                  <a:rPr lang="en-US" sz="1700" dirty="0"/>
                  <a:t>Divide each input data realization into N bands</a:t>
                </a:r>
              </a:p>
              <a:p>
                <a:r>
                  <a:rPr lang="en-US" sz="1700" dirty="0"/>
                  <a:t>MaxAvPhase is applied X times on each band</a:t>
                </a:r>
              </a:p>
              <a:p>
                <a:r>
                  <a:rPr lang="en-US" sz="1700" dirty="0"/>
                  <a:t>Total jobs =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1700" b="0" i="0" smtClean="0"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sz="1700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m:rPr>
                        <m:nor/>
                      </m:rPr>
                      <a:rPr lang="en-US" sz="1700" b="0" i="0" smtClean="0">
                        <a:latin typeface="Cambria Math" panose="02040503050406030204" pitchFamily="18" charset="0"/>
                      </a:rPr>
                      <m:t>DataRealizations</m:t>
                    </m:r>
                  </m:oMath>
                </a14:m>
                <a:endParaRPr lang="en-US" sz="1700" dirty="0"/>
              </a:p>
              <a:p>
                <a:pPr marL="0" indent="0">
                  <a:buNone/>
                </a:pPr>
                <a:endParaRPr lang="en-US" sz="1700" dirty="0"/>
              </a:p>
              <a:p>
                <a:endParaRPr lang="en-US" sz="1700" dirty="0"/>
              </a:p>
            </p:txBody>
          </p:sp>
        </mc:Choice>
        <mc:Fallback xmlns="">
          <p:sp>
            <p:nvSpPr>
              <p:cNvPr id="23" name="Content Placeholder 8">
                <a:extLst>
                  <a:ext uri="{FF2B5EF4-FFF2-40B4-BE49-F238E27FC236}">
                    <a16:creationId xmlns:a16="http://schemas.microsoft.com/office/drawing/2014/main" id="{E9BA7A96-AAE3-4B31-8DA0-1563C242F95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71093" y="2718054"/>
                <a:ext cx="3593311" cy="3351878"/>
              </a:xfrm>
              <a:blipFill>
                <a:blip r:embed="rId4"/>
                <a:stretch>
                  <a:fillRect l="-707" t="-1509" r="-17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817E5F0-B9EC-BE46-8597-2EB64A6EB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9483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C7674-382D-1640-A2CC-150B0CC529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Computational cost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FD5234-DC5F-3444-BE2E-7FD0FB1AF9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For a single MaxAvPhase, the running time is around 2 hours.</a:t>
            </a:r>
          </a:p>
          <a:p>
            <a:r>
              <a:rPr lang="en-US" dirty="0"/>
              <a:t>For 100 sources divided into 5 bands with 10 iterations in each band, total 500 jobs use up to 166 nodes (24 cores/node), it needs 12 – 13 hours, the same configuration for 200 sources requires around 18 hours, depends on how busy the supercomputer is.</a:t>
            </a:r>
          </a:p>
          <a:p>
            <a:r>
              <a:rPr lang="en-US" dirty="0"/>
              <a:t>Because of the code is highly parallelized, the number of bands will not affect the running time.</a:t>
            </a:r>
          </a:p>
          <a:p>
            <a:r>
              <a:rPr lang="en-US" dirty="0"/>
              <a:t>iMBLT increases computational cost dramatically.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56F3AA-9EFA-5646-933E-85508D468D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9117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28817-8D2A-4F4F-9754-492A8ED98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&amp; Conclusion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D6756D-8A88-A948-8915-0A98478D4D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en-US" sz="3300" dirty="0"/>
              <a:t>Methods developed for resolving multiple GW sources</a:t>
            </a:r>
          </a:p>
          <a:p>
            <a:pPr lvl="1"/>
            <a:r>
              <a:rPr lang="en-US" sz="2900" dirty="0"/>
              <a:t>No approximation of dropping pulsar phases </a:t>
            </a:r>
            <a:r>
              <a:rPr lang="en-US" sz="2900" dirty="0">
                <a:solidFill>
                  <a:schemeClr val="tx2"/>
                </a:solidFill>
              </a:rPr>
              <a:t>(e.g., Babak &amp; </a:t>
            </a:r>
            <a:r>
              <a:rPr lang="en-US" sz="2900" dirty="0" err="1">
                <a:solidFill>
                  <a:schemeClr val="tx2"/>
                </a:solidFill>
              </a:rPr>
              <a:t>Sesana</a:t>
            </a:r>
            <a:r>
              <a:rPr lang="en-US" sz="2900" dirty="0">
                <a:solidFill>
                  <a:schemeClr val="tx2"/>
                </a:solidFill>
              </a:rPr>
              <a:t> 2012</a:t>
            </a:r>
            <a:r>
              <a:rPr lang="en-US" sz="2900" dirty="0">
                <a:solidFill>
                  <a:srgbClr val="C00000"/>
                </a:solidFill>
              </a:rPr>
              <a:t> </a:t>
            </a:r>
            <a:r>
              <a:rPr lang="en-US" sz="2900" dirty="0"/>
              <a:t>)</a:t>
            </a:r>
          </a:p>
          <a:p>
            <a:pPr lvl="1"/>
            <a:r>
              <a:rPr lang="en-US" sz="2900" dirty="0"/>
              <a:t>Can handle SKA/FAST era PTA with large number of pulsars</a:t>
            </a:r>
          </a:p>
          <a:p>
            <a:r>
              <a:rPr lang="en-US" sz="3300" dirty="0"/>
              <a:t>New features:</a:t>
            </a:r>
          </a:p>
          <a:p>
            <a:pPr lvl="1"/>
            <a:r>
              <a:rPr lang="en-US" sz="2900" dirty="0"/>
              <a:t>xMBLT, iMBLT</a:t>
            </a:r>
          </a:p>
          <a:p>
            <a:pPr lvl="1"/>
            <a:r>
              <a:rPr lang="en-US" sz="2900" dirty="0"/>
              <a:t>Cross-correlation analysis between independent methods to eliminate spurious sources.</a:t>
            </a:r>
          </a:p>
          <a:p>
            <a:r>
              <a:rPr lang="en-US" sz="3300" dirty="0"/>
              <a:t>Promising results: PTA multi-source resolution problem can be solved</a:t>
            </a:r>
          </a:p>
          <a:p>
            <a:pPr lvl="1"/>
            <a:r>
              <a:rPr lang="en-US" sz="2900" dirty="0"/>
              <a:t>We are able to resolve sources from very loud (SNR~200) to almost noise level (~15) given a population of 100</a:t>
            </a:r>
            <a:r>
              <a:rPr lang="en-US" sz="2900" dirty="0">
                <a:solidFill>
                  <a:srgbClr val="FF0000"/>
                </a:solidFill>
              </a:rPr>
              <a:t> </a:t>
            </a:r>
            <a:r>
              <a:rPr lang="en-US" sz="2900" dirty="0"/>
              <a:t>sources</a:t>
            </a:r>
          </a:p>
          <a:p>
            <a:r>
              <a:rPr lang="en-US" sz="3400" dirty="0"/>
              <a:t>Limitations and Future work: </a:t>
            </a:r>
          </a:p>
          <a:p>
            <a:pPr lvl="1"/>
            <a:r>
              <a:rPr lang="en-US" sz="2900" dirty="0"/>
              <a:t>Realistic source population </a:t>
            </a:r>
          </a:p>
          <a:p>
            <a:pPr lvl="1"/>
            <a:r>
              <a:rPr lang="en-US" sz="2900" dirty="0"/>
              <a:t>Statistical characterization of performance on multiple data realizations (in progress)</a:t>
            </a:r>
          </a:p>
          <a:p>
            <a:pPr lvl="1"/>
            <a:r>
              <a:rPr lang="en-US" sz="2900" dirty="0"/>
              <a:t>Refinement of the method continues (e.g., Dithering of band edges to catch duplicated sources in xMBLT)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7E7EE3-FEF0-E64E-94C9-02596D8AD5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70319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16F48AD3-C8B3-4F74-B546-F12937F7DD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3B0C2C-3B08-CF46-BF25-2EBAD6C31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8600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Thank you 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A72B6F-5CED-7244-9AC2-C1EC76C53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8600" y="4872922"/>
            <a:ext cx="4023360" cy="1208141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000" b="1" dirty="0"/>
              <a:t>TO BE CONTINUED….</a:t>
            </a:r>
          </a:p>
        </p:txBody>
      </p:sp>
      <p:pic>
        <p:nvPicPr>
          <p:cNvPr id="7" name="Graphic 6" descr="Accept">
            <a:extLst>
              <a:ext uri="{FF2B5EF4-FFF2-40B4-BE49-F238E27FC236}">
                <a16:creationId xmlns:a16="http://schemas.microsoft.com/office/drawing/2014/main" id="{CD28A19D-7543-4C76-B205-51B6C4BAB0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6682" y="625683"/>
            <a:ext cx="5454246" cy="5454246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05E650-CA54-0346-83F1-CEC61C8B07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391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1">
            <a:extLst>
              <a:ext uri="{FF2B5EF4-FFF2-40B4-BE49-F238E27FC236}">
                <a16:creationId xmlns:a16="http://schemas.microsoft.com/office/drawing/2014/main" id="{D0D0518B-D51A-4AC9-8054-5C1EF2EB9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plane flying over a field&#10;&#10;Description automatically generated">
            <a:extLst>
              <a:ext uri="{FF2B5EF4-FFF2-40B4-BE49-F238E27FC236}">
                <a16:creationId xmlns:a16="http://schemas.microsoft.com/office/drawing/2014/main" id="{2D445FA5-3989-2D4C-A651-F2F0D1B167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846"/>
          <a:stretch/>
        </p:blipFill>
        <p:spPr>
          <a:xfrm>
            <a:off x="20" y="0"/>
            <a:ext cx="12191998" cy="6858000"/>
          </a:xfrm>
          <a:prstGeom prst="rect">
            <a:avLst/>
          </a:prstGeom>
        </p:spPr>
      </p:pic>
      <p:sp useBgFill="1">
        <p:nvSpPr>
          <p:cNvPr id="21" name="Rectangle 13">
            <a:extLst>
              <a:ext uri="{FF2B5EF4-FFF2-40B4-BE49-F238E27FC236}">
                <a16:creationId xmlns:a16="http://schemas.microsoft.com/office/drawing/2014/main" id="{494CEDA0-FD8E-491B-8792-69F93BDA39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0275" y="633619"/>
            <a:ext cx="4279383" cy="5495925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408AEB-9D57-D74E-A632-BF818756FD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3645" y="980368"/>
            <a:ext cx="3666744" cy="1106424"/>
          </a:xfrm>
        </p:spPr>
        <p:txBody>
          <a:bodyPr>
            <a:normAutofit/>
          </a:bodyPr>
          <a:lstStyle/>
          <a:p>
            <a:r>
              <a:rPr lang="en-US" sz="2600"/>
              <a:t>Ground-based Detectors</a:t>
            </a:r>
          </a:p>
        </p:txBody>
      </p:sp>
      <p:sp>
        <p:nvSpPr>
          <p:cNvPr id="22" name="Rectangle 15">
            <a:extLst>
              <a:ext uri="{FF2B5EF4-FFF2-40B4-BE49-F238E27FC236}">
                <a16:creationId xmlns:a16="http://schemas.microsoft.com/office/drawing/2014/main" id="{0FD3EBBB-DFE8-4525-B1BF-BE7BBC8DFA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267" y="1156819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ectangle 17">
            <a:extLst>
              <a:ext uri="{FF2B5EF4-FFF2-40B4-BE49-F238E27FC236}">
                <a16:creationId xmlns:a16="http://schemas.microsoft.com/office/drawing/2014/main" id="{A9362A14-6FB8-4FFC-AAA0-2E5AFF8A8D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824" y="2113280"/>
            <a:ext cx="3520440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CC377028-05F8-46A2-8855-882BCE5C63A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43645" y="2354199"/>
                <a:ext cx="3666744" cy="2407867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sz="1800" dirty="0"/>
                  <a:t>Advanced LIGO-Virgo, KAGRA, LIGO-India (in plan)</a:t>
                </a:r>
              </a:p>
              <a:p>
                <a:r>
                  <a:rPr lang="en-US" sz="1800" dirty="0"/>
                  <a:t>Main targets BBH mergers.</a:t>
                </a:r>
              </a:p>
              <a:p>
                <a:r>
                  <a:rPr lang="en-US" sz="1800" dirty="0"/>
                  <a:t>Sensitive to high frequency GWs ~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10−</m:t>
                    </m:r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sz="1800" dirty="0"/>
                  <a:t> Hz</a:t>
                </a:r>
              </a:p>
              <a:p>
                <a:r>
                  <a:rPr lang="en-US" sz="1800" dirty="0"/>
                  <a:t>3rd generation detectors such as Einstein Telescope</a:t>
                </a:r>
              </a:p>
              <a:p>
                <a:endParaRPr lang="en-US" sz="1800" dirty="0"/>
              </a:p>
              <a:p>
                <a:endParaRPr lang="en-US" sz="1800" dirty="0"/>
              </a:p>
              <a:p>
                <a:endParaRPr lang="en-US" sz="1800" dirty="0"/>
              </a:p>
            </p:txBody>
          </p:sp>
        </mc:Choice>
        <mc:Fallback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CC377028-05F8-46A2-8855-882BCE5C63A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43645" y="2354199"/>
                <a:ext cx="3666744" cy="2407867"/>
              </a:xfrm>
              <a:blipFill>
                <a:blip r:embed="rId3"/>
                <a:stretch>
                  <a:fillRect l="-1034" t="-1053" r="-1724" b="-36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F3F3B889-CBFD-4048-95D8-97B0BB182241}"/>
              </a:ext>
            </a:extLst>
          </p:cNvPr>
          <p:cNvSpPr txBox="1"/>
          <p:nvPr/>
        </p:nvSpPr>
        <p:spPr>
          <a:xfrm>
            <a:off x="6629400" y="318837"/>
            <a:ext cx="505232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Discoveries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GW150914 (First detection)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GW170817 (First binary neutron star detection)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GW190412 (Cover)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Full event list </a:t>
            </a:r>
            <a:r>
              <a:rPr lang="en-US" dirty="0">
                <a:hlinkClick r:id="rId4"/>
              </a:rPr>
              <a:t>https://www.ligo.org/detections.php</a:t>
            </a:r>
            <a:endParaRPr lang="en-US" dirty="0"/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E57A22E-D4F7-BD4C-A9F1-731A3CDA6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5778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22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close up of a blue background&#10;&#10;Description automatically generated">
            <a:extLst>
              <a:ext uri="{FF2B5EF4-FFF2-40B4-BE49-F238E27FC236}">
                <a16:creationId xmlns:a16="http://schemas.microsoft.com/office/drawing/2014/main" id="{0F07352A-9A8F-C642-892D-84CD1E8ADF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932" r="13808" b="3159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32" name="Rectangle 24">
            <a:extLst>
              <a:ext uri="{FF2B5EF4-FFF2-40B4-BE49-F238E27FC236}">
                <a16:creationId xmlns:a16="http://schemas.microsoft.com/office/drawing/2014/main" id="{8A6DB0E6-E65F-4229-A5A0-2500203B6C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E5EB46-2560-DC46-99B3-60FE7762C7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en-US" sz="2800" dirty="0"/>
              <a:t>Space-based Detectors</a:t>
            </a:r>
          </a:p>
        </p:txBody>
      </p:sp>
      <p:sp>
        <p:nvSpPr>
          <p:cNvPr id="33" name="Rectangle 26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Rectangle 28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1BAA9A5-8950-4C7A-A1B5-4EEE605B09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 fontScale="92500" lnSpcReduction="10000"/>
          </a:bodyPr>
          <a:lstStyle/>
          <a:p>
            <a:r>
              <a:rPr lang="en-US" sz="1700" dirty="0"/>
              <a:t>Laser Interferometer Space Antenna (LISA)</a:t>
            </a:r>
          </a:p>
          <a:p>
            <a:r>
              <a:rPr lang="en-US" sz="1700" dirty="0"/>
              <a:t> LISA path finder (not a detector, meant to test key technologies needed for LISA)</a:t>
            </a:r>
          </a:p>
          <a:p>
            <a:r>
              <a:rPr lang="en-US" sz="1700" dirty="0"/>
              <a:t>DECIGO</a:t>
            </a:r>
          </a:p>
          <a:p>
            <a:r>
              <a:rPr lang="en-US" sz="1700" dirty="0"/>
              <a:t>Tian Qin, smaller armlengths +geocentric</a:t>
            </a:r>
          </a:p>
          <a:p>
            <a:r>
              <a:rPr lang="en-US" sz="1700" dirty="0"/>
              <a:t>Taiji, LISA-scale, heliocentric</a:t>
            </a:r>
          </a:p>
          <a:p>
            <a:r>
              <a:rPr lang="en-US" sz="1700" dirty="0"/>
              <a:t>Sensitivity ~0.1mHz~1Hz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C404CC-383A-E945-8C3B-6D45FA3C2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3228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0B9EE3F3-89B7-43C3-8651-C4C968309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27E3EF-C73A-A249-AD41-66DD959F6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991444"/>
            <a:ext cx="4443154" cy="735020"/>
          </a:xfrm>
        </p:spPr>
        <p:txBody>
          <a:bodyPr anchor="b">
            <a:normAutofit/>
          </a:bodyPr>
          <a:lstStyle/>
          <a:p>
            <a:r>
              <a:rPr lang="en-US" sz="3400" dirty="0"/>
              <a:t>Pulsar Timing Arrays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3AE4636-AEEC-45D6-84D4-7AC2DA48EC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D9CE0F4-2EB2-4F1F-8AAC-DB3571D9FE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5541"/>
            <a:ext cx="438912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D2C449ED-061F-4B7E-BA0B-9876362C5C4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729855" y="288493"/>
                <a:ext cx="4921962" cy="1437970"/>
              </a:xfrm>
            </p:spPr>
            <p:txBody>
              <a:bodyPr>
                <a:normAutofit lnSpcReduction="10000"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1700" dirty="0"/>
                  <a:t>Subtract timing model from pulse time of arrivals (TOAs)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7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700" b="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1700" b="0" i="1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en-US" sz="1700" b="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700" b="0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700" b="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700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700" b="0" i="1">
                              <a:latin typeface="Cambria Math" panose="02040503050406030204" pitchFamily="18" charset="0"/>
                            </a:rPr>
                            <m:t>𝐷𝑀</m:t>
                          </m:r>
                        </m:num>
                        <m:den>
                          <m:sSup>
                            <m:sSupPr>
                              <m:ctrlPr>
                                <a:rPr lang="en-US" sz="1700" b="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700" b="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US" sz="1700" b="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1700" b="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7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700" b="0" i="0">
                              <a:latin typeface="Cambria Math" panose="02040503050406030204" pitchFamily="18" charset="0"/>
                            </a:rPr>
                            <m:t>Δ</m:t>
                          </m:r>
                        </m:e>
                        <m:sub>
                          <m:r>
                            <a:rPr lang="en-US" sz="1700" b="0" i="1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sz="1700" b="0" i="1" smtClean="0">
                              <a:latin typeface="Cambria Math" panose="02040503050406030204" pitchFamily="18" charset="0"/>
                            </a:rPr>
                            <m:t>⊙</m:t>
                          </m:r>
                        </m:sub>
                      </m:sSub>
                      <m:r>
                        <a:rPr lang="en-US" sz="1700" b="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7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700" b="0" i="0">
                              <a:latin typeface="Cambria Math" panose="02040503050406030204" pitchFamily="18" charset="0"/>
                            </a:rPr>
                            <m:t>Δ</m:t>
                          </m:r>
                        </m:e>
                        <m:sub>
                          <m:r>
                            <a:rPr lang="en-US" sz="1700" b="0" i="1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en-US" sz="1700" b="0" i="1" smtClean="0">
                              <a:latin typeface="Cambria Math" panose="02040503050406030204" pitchFamily="18" charset="0"/>
                            </a:rPr>
                            <m:t>⊙</m:t>
                          </m:r>
                        </m:sub>
                      </m:sSub>
                      <m:r>
                        <a:rPr lang="en-US" sz="1700" b="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7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700" b="0" i="0">
                              <a:latin typeface="Cambria Math" panose="02040503050406030204" pitchFamily="18" charset="0"/>
                            </a:rPr>
                            <m:t>Δ</m:t>
                          </m:r>
                        </m:e>
                        <m:sub>
                          <m:r>
                            <a:rPr lang="en-US" sz="1700" b="0" i="1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sz="1700" b="0" i="1" smtClean="0">
                              <a:latin typeface="Cambria Math" panose="02040503050406030204" pitchFamily="18" charset="0"/>
                            </a:rPr>
                            <m:t>⊙</m:t>
                          </m:r>
                        </m:sub>
                      </m:sSub>
                    </m:oMath>
                  </m:oMathPara>
                </a14:m>
                <a:endParaRPr lang="en-US" sz="1700" dirty="0"/>
              </a:p>
              <a:p>
                <a:pPr>
                  <a:lnSpc>
                    <a:spcPct val="100000"/>
                  </a:lnSpc>
                </a:pPr>
                <a:r>
                  <a:rPr lang="en-US" sz="1700" dirty="0"/>
                  <a:t> Timing residuals 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sz="1700" dirty="0"/>
              </a:p>
            </p:txBody>
          </p:sp>
        </mc:Choice>
        <mc:Fallback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D2C449ED-061F-4B7E-BA0B-9876362C5C4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29855" y="288493"/>
                <a:ext cx="4921962" cy="1437970"/>
              </a:xfrm>
              <a:blipFill>
                <a:blip r:embed="rId2"/>
                <a:stretch>
                  <a:fillRect l="-514" t="-2632" b="-35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 descr="A picture containing map&#10;&#10;Description automatically generated">
            <a:extLst>
              <a:ext uri="{FF2B5EF4-FFF2-40B4-BE49-F238E27FC236}">
                <a16:creationId xmlns:a16="http://schemas.microsoft.com/office/drawing/2014/main" id="{A6476056-E6EF-CC44-9D59-E95EE52879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9855" y="1689995"/>
            <a:ext cx="4921962" cy="289401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603162C-8BA7-CC43-9BFB-D32F6D27B148}"/>
              </a:ext>
            </a:extLst>
          </p:cNvPr>
          <p:cNvSpPr txBox="1"/>
          <p:nvPr/>
        </p:nvSpPr>
        <p:spPr>
          <a:xfrm>
            <a:off x="132144" y="4508588"/>
            <a:ext cx="472249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Current Organizations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European Pulsar Timing Array (EPTA)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Parkes Pulsar Timing Array (PPTA)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North American Nanohertz Observatory of Gravitational Wave (</a:t>
            </a:r>
            <a:r>
              <a:rPr lang="en-US" dirty="0" err="1"/>
              <a:t>NANOGrav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Indian Pulsar Timing Array (</a:t>
            </a:r>
            <a:r>
              <a:rPr lang="en-US" dirty="0" err="1"/>
              <a:t>InPTA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Chinese Pulsar Timing Array (CPTA)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C7D833C-FE48-A645-8CD8-D1BECC4958A6}"/>
                  </a:ext>
                </a:extLst>
              </p:cNvPr>
              <p:cNvSpPr txBox="1"/>
              <p:nvPr/>
            </p:nvSpPr>
            <p:spPr>
              <a:xfrm>
                <a:off x="7034867" y="4794584"/>
                <a:ext cx="5014759" cy="20551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(a) Continuous wave from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9</m:t>
                        </m:r>
                      </m:sup>
                    </m:sSup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⊕</m:t>
                        </m:r>
                      </m:sub>
                    </m:sSub>
                  </m:oMath>
                </a14:m>
                <a:r>
                  <a:rPr lang="en-US" dirty="0"/>
                  <a:t> SMBHB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(b) GW background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−15</m:t>
                        </m:r>
                      </m:sup>
                    </m:sSup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=−2/3</m:t>
                    </m:r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(c) A memory event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=5 ×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−15</m:t>
                        </m:r>
                      </m:sup>
                    </m:sSup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(d) A burst source with arbitrary waveform</a:t>
                </a:r>
              </a:p>
              <a:p>
                <a:r>
                  <a:rPr lang="en-US" dirty="0"/>
                  <a:t>Image credit: </a:t>
                </a:r>
                <a:r>
                  <a:rPr lang="en-US" sz="1600" dirty="0"/>
                  <a:t>Sarah Burke-</a:t>
                </a:r>
                <a:r>
                  <a:rPr lang="en-US" sz="1600" dirty="0" err="1"/>
                  <a:t>Spolaor</a:t>
                </a:r>
                <a:r>
                  <a:rPr lang="en-US" sz="1600" dirty="0"/>
                  <a:t> 2019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C7D833C-FE48-A645-8CD8-D1BECC4958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4867" y="4794584"/>
                <a:ext cx="5014759" cy="2055114"/>
              </a:xfrm>
              <a:prstGeom prst="rect">
                <a:avLst/>
              </a:prstGeom>
              <a:blipFill>
                <a:blip r:embed="rId4"/>
                <a:stretch>
                  <a:fillRect l="-758" t="-6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 descr="A picture containing green, table&#10;&#10;Description automatically generated">
            <a:extLst>
              <a:ext uri="{FF2B5EF4-FFF2-40B4-BE49-F238E27FC236}">
                <a16:creationId xmlns:a16="http://schemas.microsoft.com/office/drawing/2014/main" id="{B9BC5D63-7EFB-4844-8CB4-F618EF05E5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479" y="1879688"/>
            <a:ext cx="3580357" cy="26289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DBE8E4E-46A2-2042-9231-D5E9132F81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94856E-F9FE-5147-9247-6C1D85D0FF59}"/>
                  </a:ext>
                </a:extLst>
              </p:cNvPr>
              <p:cNvSpPr txBox="1"/>
              <p:nvPr/>
            </p:nvSpPr>
            <p:spPr>
              <a:xfrm>
                <a:off x="4046417" y="2104255"/>
                <a:ext cx="2376685" cy="923330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dirty="0"/>
                  <a:t>Sensitive to ultra-low frequency GWs ~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−9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−7</m:t>
                        </m:r>
                      </m:sup>
                    </m:sSup>
                  </m:oMath>
                </a14:m>
                <a:r>
                  <a:rPr lang="en-US" dirty="0"/>
                  <a:t> Hz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94856E-F9FE-5147-9247-6C1D85D0FF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6417" y="2104255"/>
                <a:ext cx="2376685" cy="923330"/>
              </a:xfrm>
              <a:prstGeom prst="rect">
                <a:avLst/>
              </a:prstGeom>
              <a:blipFill>
                <a:blip r:embed="rId6"/>
                <a:stretch>
                  <a:fillRect l="-2116" t="-2667" r="-2646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ight Brace 4">
            <a:extLst>
              <a:ext uri="{FF2B5EF4-FFF2-40B4-BE49-F238E27FC236}">
                <a16:creationId xmlns:a16="http://schemas.microsoft.com/office/drawing/2014/main" id="{CDD0591C-1463-5747-99E0-64BF06B9646E}"/>
              </a:ext>
            </a:extLst>
          </p:cNvPr>
          <p:cNvSpPr/>
          <p:nvPr/>
        </p:nvSpPr>
        <p:spPr>
          <a:xfrm>
            <a:off x="4602647" y="4694662"/>
            <a:ext cx="197953" cy="166168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D8052C-C1CE-8148-928E-11438AE45EF0}"/>
              </a:ext>
            </a:extLst>
          </p:cNvPr>
          <p:cNvSpPr txBox="1"/>
          <p:nvPr/>
        </p:nvSpPr>
        <p:spPr>
          <a:xfrm>
            <a:off x="4907658" y="4835164"/>
            <a:ext cx="1822198" cy="92333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International Pulsar Timing Array (IPTA)</a:t>
            </a:r>
          </a:p>
        </p:txBody>
      </p:sp>
    </p:spTree>
    <p:extLst>
      <p:ext uri="{BB962C8B-B14F-4D97-AF65-F5344CB8AC3E}">
        <p14:creationId xmlns:p14="http://schemas.microsoft.com/office/powerpoint/2010/main" val="35022071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C3B596-9EA6-5C4A-8C4A-52D6ADCF5A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1" y="310343"/>
            <a:ext cx="7985759" cy="86882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dirty="0"/>
              <a:t>Super Massive Black Hole Binary</a:t>
            </a:r>
            <a:endParaRPr lang="en-US"/>
          </a:p>
        </p:txBody>
      </p:sp>
      <p:pic>
        <p:nvPicPr>
          <p:cNvPr id="5" name="Content Placeholder 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828639D8-237F-1D47-A390-2BD45DF55A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39523" y="1929448"/>
            <a:ext cx="9329988" cy="468831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E096E81-7231-8B4D-90A5-3B06CE9AC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6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1967D87-4E53-3D4E-9F85-BD8F0C36B93E}"/>
              </a:ext>
            </a:extLst>
          </p:cNvPr>
          <p:cNvSpPr txBox="1"/>
          <p:nvPr/>
        </p:nvSpPr>
        <p:spPr>
          <a:xfrm>
            <a:off x="930696" y="6451661"/>
            <a:ext cx="4463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Image credit: Sarah Burke-</a:t>
            </a:r>
            <a:r>
              <a:rPr lang="en-US" dirty="0" err="1"/>
              <a:t>Spolaor</a:t>
            </a:r>
            <a:r>
              <a:rPr lang="en-US" dirty="0"/>
              <a:t> 2019</a:t>
            </a:r>
          </a:p>
        </p:txBody>
      </p:sp>
    </p:spTree>
    <p:extLst>
      <p:ext uri="{BB962C8B-B14F-4D97-AF65-F5344CB8AC3E}">
        <p14:creationId xmlns:p14="http://schemas.microsoft.com/office/powerpoint/2010/main" val="41912542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CA57513D-822C-4FE7-A978-1529AA801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34A7B4-1C57-584D-A9CA-8C50C61BDF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173" y="1144769"/>
            <a:ext cx="3340962" cy="289643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Future Instruments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14A821F-8663-46BA-8CC0-D4C44F639F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88249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 descr="A view of a large mountain in the background&#10;&#10;Description automatically generated">
            <a:extLst>
              <a:ext uri="{FF2B5EF4-FFF2-40B4-BE49-F238E27FC236}">
                <a16:creationId xmlns:a16="http://schemas.microsoft.com/office/drawing/2014/main" id="{6273C029-9951-904C-ACD9-807FA16B58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468" r="15118" b="1"/>
          <a:stretch/>
        </p:blipFill>
        <p:spPr>
          <a:xfrm>
            <a:off x="4197088" y="-8"/>
            <a:ext cx="4301214" cy="4136066"/>
          </a:xfrm>
          <a:prstGeom prst="rect">
            <a:avLst/>
          </a:prstGeom>
        </p:spPr>
      </p:pic>
      <p:pic>
        <p:nvPicPr>
          <p:cNvPr id="5" name="Picture 4" descr="A picture containing outdoor, building, grass, sitting&#10;&#10;Description automatically generated">
            <a:extLst>
              <a:ext uri="{FF2B5EF4-FFF2-40B4-BE49-F238E27FC236}">
                <a16:creationId xmlns:a16="http://schemas.microsoft.com/office/drawing/2014/main" id="{A38C89F6-CCF1-B84E-B988-18D9580A7B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850" r="17266" b="1"/>
          <a:stretch/>
        </p:blipFill>
        <p:spPr>
          <a:xfrm>
            <a:off x="8606609" y="8"/>
            <a:ext cx="3585399" cy="3207119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67EF550F-47CE-4FB2-9DAC-12AD835C83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9172" y="4177748"/>
            <a:ext cx="332539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4" name="Picture 13" descr="A picture containing plane, road&#10;&#10;Description automatically generated">
            <a:extLst>
              <a:ext uri="{FF2B5EF4-FFF2-40B4-BE49-F238E27FC236}">
                <a16:creationId xmlns:a16="http://schemas.microsoft.com/office/drawing/2014/main" id="{4E97906E-008D-EA4D-8896-EE4FE70EBB7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9440" r="-3" b="-3"/>
          <a:stretch/>
        </p:blipFill>
        <p:spPr>
          <a:xfrm>
            <a:off x="4197088" y="4233471"/>
            <a:ext cx="4301214" cy="2624537"/>
          </a:xfrm>
          <a:prstGeom prst="rect">
            <a:avLst/>
          </a:prstGeom>
        </p:spPr>
      </p:pic>
      <p:pic>
        <p:nvPicPr>
          <p:cNvPr id="11" name="Picture 10" descr="A close up of a blue background&#10;&#10;Description automatically generated">
            <a:extLst>
              <a:ext uri="{FF2B5EF4-FFF2-40B4-BE49-F238E27FC236}">
                <a16:creationId xmlns:a16="http://schemas.microsoft.com/office/drawing/2014/main" id="{DEC31D90-21A0-8840-9E3F-2B59782EF80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469" r="20736" b="-2"/>
          <a:stretch/>
        </p:blipFill>
        <p:spPr>
          <a:xfrm>
            <a:off x="8606609" y="3310128"/>
            <a:ext cx="3585399" cy="354787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0D49619-C9BB-5148-8A1A-A872800A9214}"/>
              </a:ext>
            </a:extLst>
          </p:cNvPr>
          <p:cNvSpPr txBox="1"/>
          <p:nvPr/>
        </p:nvSpPr>
        <p:spPr>
          <a:xfrm>
            <a:off x="8606609" y="2886416"/>
            <a:ext cx="3585399" cy="320711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0">
            <a:normAutofit/>
          </a:bodyPr>
          <a:lstStyle/>
          <a:p>
            <a:pPr algn="ctr">
              <a:spcAft>
                <a:spcPts val="600"/>
              </a:spcAft>
            </a:pPr>
            <a:r>
              <a:rPr lang="en-US" sz="1400">
                <a:solidFill>
                  <a:srgbClr val="FFFFFF"/>
                </a:solidFill>
              </a:rPr>
              <a:t>Square Kilometer Array 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51F6ADC-2D2D-CD41-B2A1-CAF227BDB4C0}"/>
              </a:ext>
            </a:extLst>
          </p:cNvPr>
          <p:cNvSpPr txBox="1"/>
          <p:nvPr/>
        </p:nvSpPr>
        <p:spPr>
          <a:xfrm>
            <a:off x="4197088" y="3722452"/>
            <a:ext cx="4301214" cy="413606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0">
            <a:norm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200">
                <a:solidFill>
                  <a:srgbClr val="FFFFFF"/>
                </a:solidFill>
              </a:rPr>
              <a:t>Five-hundred-meter Aperture Spherical Telescope(FAST)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3E39DC6-A7A6-1E4C-AA6C-9FE32465A659}"/>
              </a:ext>
            </a:extLst>
          </p:cNvPr>
          <p:cNvSpPr txBox="1"/>
          <p:nvPr/>
        </p:nvSpPr>
        <p:spPr>
          <a:xfrm>
            <a:off x="8606609" y="6503213"/>
            <a:ext cx="3585399" cy="354787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0">
            <a:normAutofit/>
          </a:bodyPr>
          <a:lstStyle/>
          <a:p>
            <a:pPr algn="ctr">
              <a:spcAft>
                <a:spcPts val="600"/>
              </a:spcAft>
            </a:pPr>
            <a:r>
              <a:rPr lang="en-US" sz="1400">
                <a:solidFill>
                  <a:srgbClr val="FFFFFF"/>
                </a:solidFill>
              </a:rPr>
              <a:t>Laser Interferometer Space Antenna(LISA)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904EA78-291C-0941-A0D1-CC3C3FEF15E6}"/>
              </a:ext>
            </a:extLst>
          </p:cNvPr>
          <p:cNvSpPr txBox="1"/>
          <p:nvPr/>
        </p:nvSpPr>
        <p:spPr>
          <a:xfrm>
            <a:off x="4197088" y="6595555"/>
            <a:ext cx="4301214" cy="262453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0">
            <a:norm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200">
                <a:solidFill>
                  <a:srgbClr val="FFFFFF"/>
                </a:solidFill>
              </a:rPr>
              <a:t>Einstein Telescope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138813C-D875-0C4A-9921-73F2B98982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1232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10">
            <a:extLst>
              <a:ext uri="{FF2B5EF4-FFF2-40B4-BE49-F238E27FC236}">
                <a16:creationId xmlns:a16="http://schemas.microsoft.com/office/drawing/2014/main" id="{2C9A9DA9-7DC8-488B-A882-123947B0F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3" name="Rectangle 12">
            <a:extLst>
              <a:ext uri="{FF2B5EF4-FFF2-40B4-BE49-F238E27FC236}">
                <a16:creationId xmlns:a16="http://schemas.microsoft.com/office/drawing/2014/main" id="{57F6BDD4-E066-4008-8011-6CC31AEB4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5" y="633619"/>
            <a:ext cx="6838569" cy="5495925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170378-CD2B-6B4F-88F8-E3328FC08D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6" y="978619"/>
            <a:ext cx="5991244" cy="1106424"/>
          </a:xfrm>
        </p:spPr>
        <p:txBody>
          <a:bodyPr>
            <a:normAutofit/>
          </a:bodyPr>
          <a:lstStyle/>
          <a:p>
            <a:r>
              <a:rPr lang="en-US" sz="3200"/>
              <a:t>PTAs in SKA/FAST Era: Multi-source resolution</a:t>
            </a:r>
          </a:p>
        </p:txBody>
      </p:sp>
      <p:sp>
        <p:nvSpPr>
          <p:cNvPr id="34" name="Rectangle 14">
            <a:extLst>
              <a:ext uri="{FF2B5EF4-FFF2-40B4-BE49-F238E27FC236}">
                <a16:creationId xmlns:a16="http://schemas.microsoft.com/office/drawing/2014/main" id="{2711A8FB-68FC-45FC-B01E-38F809E2D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7" y="1171300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Rectangle 16">
            <a:extLst>
              <a:ext uri="{FF2B5EF4-FFF2-40B4-BE49-F238E27FC236}">
                <a16:creationId xmlns:a16="http://schemas.microsoft.com/office/drawing/2014/main" id="{2A865FE3-5FC9-4049-87CF-30019C46C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8" y="2093976"/>
            <a:ext cx="5846683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C8C5836-B161-CE47-BFB3-645FE4D0F7A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41247" y="2252870"/>
                <a:ext cx="6285945" cy="3876674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1200" dirty="0"/>
                  <a:t>Number of well-timed millisecond pulsars (timing error &lt; 100 </a:t>
                </a:r>
                <a:r>
                  <a:rPr lang="en-US" sz="1200" dirty="0" err="1"/>
                  <a:t>nsec</a:t>
                </a:r>
                <a:r>
                  <a:rPr lang="en-US" sz="1200" dirty="0"/>
                  <a:t>): from ~50 now to ~1000!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1200" dirty="0"/>
                  <a:t>Major challenge to PTA data analysis methods: Each pulsar in a PTA brings in 1 new unknown signal parameter (pulsar phase parameter)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1200" dirty="0"/>
                  <a:t>Including pulsar phase increases signal detection sensitivity and parameter estimation accuracy (Ellis 2013, Taylor et al. 2014)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1200" dirty="0"/>
                  <a:t>Wang, Mohanty, </a:t>
                </a:r>
                <a:r>
                  <a:rPr lang="en-US" sz="1200" dirty="0" err="1"/>
                  <a:t>Jenet</a:t>
                </a:r>
                <a:r>
                  <a:rPr lang="en-US" sz="1200" dirty="0"/>
                  <a:t>, </a:t>
                </a:r>
                <a:r>
                  <a:rPr lang="en-US" sz="1200" dirty="0" err="1"/>
                  <a:t>ApJ</a:t>
                </a:r>
                <a:r>
                  <a:rPr lang="en-US" sz="1200" dirty="0"/>
                  <a:t>, 2015: Data analysis method that is scalable to any number of pulsars and handles pulsar phase parameters: </a:t>
                </a:r>
                <a:r>
                  <a:rPr lang="en-US" sz="1200" i="1" dirty="0"/>
                  <a:t>MaxPhase</a:t>
                </a:r>
                <a:r>
                  <a:rPr lang="en-US" sz="1200" dirty="0"/>
                  <a:t> 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1200" dirty="0"/>
                  <a:t>Wang, Mohanty, PRL, 2017: Applied MaxPhase to 1000 pulsar PTA 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200" dirty="0"/>
                  <a:t>An SKA/FAST era PTA will see GW signals from SMBHBs to large redshifts</a:t>
                </a:r>
                <a:r>
                  <a:rPr lang="en-US" sz="1200" dirty="0">
                    <a:solidFill>
                      <a:srgbClr val="FF0000"/>
                    </a:solidFill>
                  </a:rPr>
                  <a:t> </a:t>
                </a:r>
                <a:r>
                  <a:rPr lang="en-US" sz="1200" dirty="0">
                    <a:solidFill>
                      <a:schemeClr val="tx1"/>
                    </a:solidFill>
                  </a:rPr>
                  <a:t>(e.g.,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4×10</m:t>
                        </m:r>
                      </m:e>
                      <m:sup>
                        <m: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sup>
                    </m:sSup>
                    <m:sSub>
                      <m:sSubPr>
                        <m:ctrlP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⨀</m:t>
                        </m:r>
                      </m:sub>
                    </m:sSub>
                    <m:r>
                      <a:rPr lang="en-US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𝑆𝑁𝑅</m:t>
                    </m:r>
                    <m:r>
                      <a:rPr lang="en-US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=30, </m:t>
                    </m:r>
                    <m:r>
                      <a:rPr lang="en-US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=28.03</m:t>
                    </m:r>
                  </m:oMath>
                </a14:m>
                <a:r>
                  <a:rPr lang="en-US" sz="1200" dirty="0">
                    <a:solidFill>
                      <a:schemeClr val="tx1"/>
                    </a:solidFill>
                  </a:rPr>
                  <a:t>)</a:t>
                </a:r>
                <a:endParaRPr lang="en-US" sz="1200" dirty="0">
                  <a:solidFill>
                    <a:srgbClr val="FF0000"/>
                  </a:solidFill>
                </a:endParaRPr>
              </a:p>
              <a:p>
                <a:pPr lvl="1">
                  <a:lnSpc>
                    <a:spcPct val="100000"/>
                  </a:lnSpc>
                </a:pPr>
                <a:r>
                  <a:rPr lang="en-US" sz="1200" dirty="0"/>
                  <a:t>Note: formation rate for SMBHBs peaks between z ~1 to ~2.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1200" dirty="0"/>
                  <a:t>A SKA/FAST-era PTA will see a large number of individual SMBHB sources along with a confusion noise background!! (Similar to Galactic Binary confusion noise problem for LISA)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1200" dirty="0"/>
                  <a:t>Data analysis challenge: Resolving multiple sources in data from a ~1000 pulsar PTA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C8C5836-B161-CE47-BFB3-645FE4D0F7A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41247" y="2252870"/>
                <a:ext cx="6285945" cy="3876674"/>
              </a:xfrm>
              <a:blipFill>
                <a:blip r:embed="rId2"/>
                <a:stretch>
                  <a:fillRect r="-202" b="-22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 descr="A picture containing qr code&#10;&#10;Description automatically generated">
            <a:extLst>
              <a:ext uri="{FF2B5EF4-FFF2-40B4-BE49-F238E27FC236}">
                <a16:creationId xmlns:a16="http://schemas.microsoft.com/office/drawing/2014/main" id="{CC323052-FAFA-294F-B151-F8C63C898B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9814" y="1954772"/>
            <a:ext cx="4097657" cy="284787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9AFCB1-3880-9540-8222-5A679C4750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3648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B2DC25EE-239B-4C5F-AAD1-255A7D5F1EE2}" type="slidenum">
              <a:rPr lang="en-US" sz="1200">
                <a:solidFill>
                  <a:schemeClr val="tx2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8</a:t>
            </a:fld>
            <a:endParaRPr lang="en-US" sz="120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F96504-94DE-4E46-A95F-2FAA31D3B17B}"/>
              </a:ext>
            </a:extLst>
          </p:cNvPr>
          <p:cNvSpPr txBox="1"/>
          <p:nvPr/>
        </p:nvSpPr>
        <p:spPr>
          <a:xfrm>
            <a:off x="7964680" y="4930923"/>
            <a:ext cx="381279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credit: Y. Wang and S.D. Mohanty, PRL, 2017</a:t>
            </a:r>
            <a:endParaRPr lang="en-US" sz="1200" strike="sngStrike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56056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49C91C-1893-894B-BD36-70E69FD9B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042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9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567165EB-10F7-E34C-AF61-FD170BCC9EB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80658556"/>
                  </p:ext>
                </p:extLst>
              </p:nvPr>
            </p:nvGraphicFramePr>
            <p:xfrm>
              <a:off x="648000" y="136525"/>
              <a:ext cx="10896000" cy="636996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632000">
                      <a:extLst>
                        <a:ext uri="{9D8B030D-6E8A-4147-A177-3AD203B41FA5}">
                          <a16:colId xmlns:a16="http://schemas.microsoft.com/office/drawing/2014/main" val="3039532416"/>
                        </a:ext>
                      </a:extLst>
                    </a:gridCol>
                    <a:gridCol w="3632000">
                      <a:extLst>
                        <a:ext uri="{9D8B030D-6E8A-4147-A177-3AD203B41FA5}">
                          <a16:colId xmlns:a16="http://schemas.microsoft.com/office/drawing/2014/main" val="1745786695"/>
                        </a:ext>
                      </a:extLst>
                    </a:gridCol>
                    <a:gridCol w="3632000">
                      <a:extLst>
                        <a:ext uri="{9D8B030D-6E8A-4147-A177-3AD203B41FA5}">
                          <a16:colId xmlns:a16="http://schemas.microsoft.com/office/drawing/2014/main" val="4148357203"/>
                        </a:ext>
                      </a:extLst>
                    </a:gridCol>
                  </a:tblGrid>
                  <a:tr h="824959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Methods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MaxPhase (Wang et al. 2015)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AvPhase (Wang et al. 2017)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2968825"/>
                      </a:ext>
                    </a:extLst>
                  </a:tr>
                  <a:tr h="913471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Detection statistic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1600" smtClean="0">
                                    <a:latin typeface="Cambria Math" panose="02040503050406030204" pitchFamily="18" charset="0"/>
                                  </a:rPr>
                                  <m:t>GLRT</m:t>
                                </m:r>
                                <m:r>
                                  <m:rPr>
                                    <m:nor/>
                                  </m:rPr>
                                  <a:rPr lang="en-US" sz="160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m:rPr>
                                    <m:nor/>
                                  </m:rPr>
                                  <a:rPr lang="en-US" sz="1600" b="1" smtClean="0">
                                    <a:latin typeface="Cambria Math" panose="02040503050406030204" pitchFamily="18" charset="0"/>
                                  </a:rPr>
                                  <m:t>r</m:t>
                                </m:r>
                                <m:r>
                                  <m:rPr>
                                    <m:nor/>
                                  </m:rPr>
                                  <a:rPr lang="en-US" sz="1600" smtClean="0">
                                    <a:latin typeface="Cambria Math" panose="02040503050406030204" pitchFamily="18" charset="0"/>
                                  </a:rPr>
                                  <m:t>)=</m:t>
                                </m:r>
                                <m:func>
                                  <m:func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limLow>
                                      <m:limLow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limLow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600">
                                            <a:latin typeface="Cambria Math" panose="02040503050406030204" pitchFamily="18" charset="0"/>
                                          </a:rPr>
                                          <m:t>max</m:t>
                                        </m:r>
                                      </m:e>
                                      <m:lim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𝜆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lim>
                                    </m:limLow>
                                  </m:fName>
                                  <m:e>
                                    <m:func>
                                      <m:func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limLow>
                                          <m:limLowPr>
                                            <m:ctrlP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limLow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sz="1600" b="0" i="0" smtClean="0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max</m:t>
                                            </m:r>
                                          </m:e>
                                          <m:lim>
                                            <m:sSub>
                                              <m:sSubPr>
                                                <m:ctrlPr>
                                                  <a:rPr lang="en-US" sz="16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1600" i="1">
                                                    <a:latin typeface="Cambria Math" panose="02040503050406030204" pitchFamily="18" charset="0"/>
                                                  </a:rPr>
                                                  <m:t>𝜆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600" i="1">
                                                    <a:latin typeface="Cambria Math" panose="02040503050406030204" pitchFamily="18" charset="0"/>
                                                  </a:rPr>
                                                  <m:t>𝑒</m:t>
                                                </m:r>
                                              </m:sub>
                                            </m:sSub>
                                          </m:lim>
                                        </m:limLow>
                                      </m:fName>
                                      <m:e>
                                        <m:func>
                                          <m:funcPr>
                                            <m:ctrlP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sz="1600">
                                                <a:latin typeface="Cambria Math" panose="02040503050406030204" pitchFamily="18" charset="0"/>
                                              </a:rPr>
                                              <m:t>ln</m:t>
                                            </m:r>
                                          </m:fName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sz="1600">
                                                <a:latin typeface="Cambria Math" panose="02040503050406030204" pitchFamily="18" charset="0"/>
                                              </a:rPr>
                                              <m:t>Λ</m:t>
                                            </m:r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(</m:t>
                                            </m:r>
                                            <m:r>
                                              <m:rPr>
                                                <m:nor/>
                                              </m:rPr>
                                              <a:rPr lang="en-US" sz="1600" b="1">
                                                <a:latin typeface="Cambria Math" panose="02040503050406030204" pitchFamily="18" charset="0"/>
                                              </a:rPr>
                                              <m:t>r</m:t>
                                            </m:r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;</m:t>
                                            </m:r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𝜆</m:t>
                                            </m:r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)</m:t>
                                            </m:r>
                                          </m:e>
                                        </m:func>
                                      </m:e>
                                    </m:func>
                                  </m:e>
                                </m:func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1600" smtClean="0">
                                    <a:latin typeface="Cambria Math" panose="02040503050406030204" pitchFamily="18" charset="0"/>
                                  </a:rPr>
                                  <m:t>MMLRT</m:t>
                                </m:r>
                                <m:r>
                                  <m:rPr>
                                    <m:nor/>
                                  </m:rPr>
                                  <a:rPr lang="en-US" sz="1600" smtClean="0">
                                    <a:latin typeface="Cambria Math" panose="02040503050406030204" pitchFamily="18" charset="0"/>
                                  </a:rPr>
                                  <m:t> = </m:t>
                                </m:r>
                                <m:func>
                                  <m:func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limLow>
                                      <m:limLow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limLow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600">
                                            <a:latin typeface="Cambria Math" panose="02040503050406030204" pitchFamily="18" charset="0"/>
                                          </a:rPr>
                                          <m:t>max</m:t>
                                        </m:r>
                                      </m:e>
                                      <m:lim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𝜆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lim>
                                    </m:limLow>
                                  </m:fName>
                                  <m:e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nor/>
                                          </m:rPr>
                                          <a:rPr lang="en-US" sz="1600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marg</m:t>
                                        </m:r>
                                      </m:e>
                                      <m:sub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𝜆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𝑒</m:t>
                                            </m:r>
                                          </m:sub>
                                        </m:sSub>
                                      </m:sub>
                                    </m:sSub>
                                    <m:r>
                                      <m:rPr>
                                        <m:sty m:val="p"/>
                                      </m:rPr>
                                      <a:rPr lang="en-US" sz="1600">
                                        <a:latin typeface="Cambria Math" panose="02040503050406030204" pitchFamily="18" charset="0"/>
                                      </a:rPr>
                                      <m:t>ln</m:t>
                                    </m:r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⁡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1600">
                                        <a:latin typeface="Cambria Math" panose="02040503050406030204" pitchFamily="18" charset="0"/>
                                      </a:rPr>
                                      <m:t>Λ</m:t>
                                    </m:r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1600" b="1">
                                        <a:latin typeface="Cambria Math" panose="02040503050406030204" pitchFamily="18" charset="0"/>
                                      </a:rPr>
                                      <m:t>𝐫</m:t>
                                    </m:r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;</m:t>
                                    </m:r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US" sz="1600" dirty="0"/>
                        </a:p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81513437"/>
                      </a:ext>
                    </a:extLst>
                  </a:tr>
                  <a:tr h="1096043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Extrinsic parameter set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sub>
                              </m:sSub>
                            </m:oMath>
                          </a14:m>
                          <a:endParaRPr lang="en-US" dirty="0"/>
                        </a:p>
                        <a:p>
                          <a:r>
                            <a:rPr lang="en-US" dirty="0"/>
                            <a:t>(Pulsar Phase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=1,2,3,…,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dirty="0"/>
                            <a:t> )</a:t>
                          </a:r>
                        </a:p>
                        <a:p>
                          <a:endParaRPr lang="en-US" dirty="0"/>
                        </a:p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Semi-analytically maximized</a:t>
                          </a:r>
                        </a:p>
                        <a:p>
                          <a:endParaRPr lang="en-US" dirty="0"/>
                        </a:p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Marginalized by using numerical integration </a:t>
                          </a:r>
                        </a:p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0630091"/>
                      </a:ext>
                    </a:extLst>
                  </a:tr>
                  <a:tr h="1915255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Intrinsic parameter set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endParaRPr lang="en-US" dirty="0"/>
                        </a:p>
                        <a:p>
                          <a:r>
                            <a:rPr lang="en-US" dirty="0"/>
                            <a:t>(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m:rPr>
                                      <m:nor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GW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𝜄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dirty="0"/>
                            <a:t>)</a:t>
                          </a:r>
                        </a:p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PSO (Particle Swarm Optimization): 8 independent optimizations running simultaneously, choose the best one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PSO: 8 independent optimizations running simultaneously, choose the best one</a:t>
                          </a:r>
                        </a:p>
                        <a:p>
                          <a:endParaRPr lang="en-US" dirty="0"/>
                        </a:p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20518595"/>
                      </a:ext>
                    </a:extLst>
                  </a:tr>
                  <a:tr h="150635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Performance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Works well for strong signals</a:t>
                          </a:r>
                        </a:p>
                        <a:p>
                          <a:pPr algn="ctr"/>
                          <a:r>
                            <a:rPr lang="en-US" dirty="0"/>
                            <a:t>(SNR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≥30)</m:t>
                              </m:r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Outperforms MaxPhase in weak sources</a:t>
                          </a:r>
                          <a:r>
                            <a:rPr lang="en-US" baseline="0" dirty="0"/>
                            <a:t> </a:t>
                          </a:r>
                          <a:r>
                            <a:rPr lang="en-US" dirty="0"/>
                            <a:t>(SNR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&lt;30</m:t>
                              </m:r>
                            </m:oMath>
                          </a14:m>
                          <a:r>
                            <a:rPr lang="en-US" dirty="0"/>
                            <a:t>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649261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567165EB-10F7-E34C-AF61-FD170BCC9EB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80658556"/>
                  </p:ext>
                </p:extLst>
              </p:nvPr>
            </p:nvGraphicFramePr>
            <p:xfrm>
              <a:off x="648000" y="136525"/>
              <a:ext cx="10896000" cy="636996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632000">
                      <a:extLst>
                        <a:ext uri="{9D8B030D-6E8A-4147-A177-3AD203B41FA5}">
                          <a16:colId xmlns:a16="http://schemas.microsoft.com/office/drawing/2014/main" val="3039532416"/>
                        </a:ext>
                      </a:extLst>
                    </a:gridCol>
                    <a:gridCol w="3632000">
                      <a:extLst>
                        <a:ext uri="{9D8B030D-6E8A-4147-A177-3AD203B41FA5}">
                          <a16:colId xmlns:a16="http://schemas.microsoft.com/office/drawing/2014/main" val="1745786695"/>
                        </a:ext>
                      </a:extLst>
                    </a:gridCol>
                    <a:gridCol w="3632000">
                      <a:extLst>
                        <a:ext uri="{9D8B030D-6E8A-4147-A177-3AD203B41FA5}">
                          <a16:colId xmlns:a16="http://schemas.microsoft.com/office/drawing/2014/main" val="4148357203"/>
                        </a:ext>
                      </a:extLst>
                    </a:gridCol>
                  </a:tblGrid>
                  <a:tr h="824959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Methods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MaxPhase (Wang et al. 2015)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AvPhase (Wang et al. 2017)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2968825"/>
                      </a:ext>
                    </a:extLst>
                  </a:tr>
                  <a:tr h="913471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Detection statistic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350" t="-93056" r="-101049" b="-5097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0350" t="-93056" r="-1049" b="-50972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1513437"/>
                      </a:ext>
                    </a:extLst>
                  </a:tr>
                  <a:tr h="120992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50" t="-144792" r="-201049" b="-2822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Semi-analytically maximized</a:t>
                          </a:r>
                        </a:p>
                        <a:p>
                          <a:endParaRPr lang="en-US" dirty="0"/>
                        </a:p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Marginalized by using numerical integration </a:t>
                          </a:r>
                        </a:p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0630091"/>
                      </a:ext>
                    </a:extLst>
                  </a:tr>
                  <a:tr h="19152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50" t="-155629" r="-201049" b="-794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PSO (Particle Swarm Optimization): 8 independent optimizations running simultaneously, choose the best one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PSO: 8 independent optimizations running simultaneously, choose the best one</a:t>
                          </a:r>
                        </a:p>
                        <a:p>
                          <a:endParaRPr lang="en-US" dirty="0"/>
                        </a:p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20518595"/>
                      </a:ext>
                    </a:extLst>
                  </a:tr>
                  <a:tr h="150635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Performance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350" t="-324370" r="-101049" b="-84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0350" t="-324370" r="-1049" b="-84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6492610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932099435"/>
      </p:ext>
    </p:extLst>
  </p:cSld>
  <p:clrMapOvr>
    <a:masterClrMapping/>
  </p:clrMapOvr>
</p:sld>
</file>

<file path=ppt/theme/theme1.xml><?xml version="1.0" encoding="utf-8"?>
<a:theme xmlns:a="http://schemas.openxmlformats.org/drawingml/2006/main" name="AccentBoxVTI">
  <a:themeElements>
    <a:clrScheme name="AccentBoxVTI">
      <a:dk1>
        <a:srgbClr val="000000"/>
      </a:dk1>
      <a:lt1>
        <a:sysClr val="window" lastClr="FFFFFF"/>
      </a:lt1>
      <a:dk2>
        <a:srgbClr val="262626"/>
      </a:dk2>
      <a:lt2>
        <a:srgbClr val="FFFFFF"/>
      </a:lt2>
      <a:accent1>
        <a:srgbClr val="F5A700"/>
      </a:accent1>
      <a:accent2>
        <a:srgbClr val="00A5AB"/>
      </a:accent2>
      <a:accent3>
        <a:srgbClr val="09963B"/>
      </a:accent3>
      <a:accent4>
        <a:srgbClr val="E64823"/>
      </a:accent4>
      <a:accent5>
        <a:srgbClr val="9C6A6A"/>
      </a:accent5>
      <a:accent6>
        <a:srgbClr val="824F8C"/>
      </a:accent6>
      <a:hlink>
        <a:srgbClr val="2998E3"/>
      </a:hlink>
      <a:folHlink>
        <a:srgbClr val="7F723D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184</TotalTime>
  <Words>1763</Words>
  <Application>Microsoft Macintosh PowerPoint</Application>
  <PresentationFormat>Widescreen</PresentationFormat>
  <Paragraphs>240</Paragraphs>
  <Slides>29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Arial</vt:lpstr>
      <vt:lpstr>Avenir Next LT Pro</vt:lpstr>
      <vt:lpstr>Calibri</vt:lpstr>
      <vt:lpstr>Cambria Math</vt:lpstr>
      <vt:lpstr>AccentBoxVTI</vt:lpstr>
      <vt:lpstr>Methods for Multi-source Resolution in Pulsar Timing Array Based Gravitational Wave Detection</vt:lpstr>
      <vt:lpstr>Outline</vt:lpstr>
      <vt:lpstr>Ground-based Detectors</vt:lpstr>
      <vt:lpstr>Space-based Detectors</vt:lpstr>
      <vt:lpstr>Pulsar Timing Arrays</vt:lpstr>
      <vt:lpstr>Super Massive Black Hole Binary</vt:lpstr>
      <vt:lpstr>Future Instruments</vt:lpstr>
      <vt:lpstr>PTAs in SKA/FAST Era: Multi-source resolution</vt:lpstr>
      <vt:lpstr>PowerPoint Presentation</vt:lpstr>
      <vt:lpstr>Performance</vt:lpstr>
      <vt:lpstr>MaxAvPhase: a combination of MaxPhase &amp; AvPhase</vt:lpstr>
      <vt:lpstr>xMBLT(cross-band MBLT) </vt:lpstr>
      <vt:lpstr>iMBLT(in-band MBLT) </vt:lpstr>
      <vt:lpstr>Simulation Configuration</vt:lpstr>
      <vt:lpstr>Results: 100 GW sources, 5 bands, 10 iterations</vt:lpstr>
      <vt:lpstr>Results: 100 GW sources, 5 bands, 10 ite. with xMBLT</vt:lpstr>
      <vt:lpstr>Results: 200 GW sources, 5 bands 10 ite.</vt:lpstr>
      <vt:lpstr>Results: 200 GW sources, 5 shifted bands, and 20 ite.</vt:lpstr>
      <vt:lpstr>Results: 200 GW sources, 5 shifted bands, and 20 ite. with xMBLT</vt:lpstr>
      <vt:lpstr>Initial results</vt:lpstr>
      <vt:lpstr>Best strategy so far</vt:lpstr>
      <vt:lpstr>Using NMTC to cut off spurious sources</vt:lpstr>
      <vt:lpstr>xMBLT vs. iMBLT-after-xMBLT</vt:lpstr>
      <vt:lpstr>Identified sources using threshold = 0.7</vt:lpstr>
      <vt:lpstr>Sky location for identified sources</vt:lpstr>
      <vt:lpstr>High Performance Computing</vt:lpstr>
      <vt:lpstr>Computational cost </vt:lpstr>
      <vt:lpstr>Summary &amp; Conclusion </vt:lpstr>
      <vt:lpstr>Thank you 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Methods for Multi-source Resolution in Pulsar Timing Array Based Gravitational Wave Detection</dc:title>
  <dc:creator>Qian YiQian</dc:creator>
  <cp:lastModifiedBy>Qian YiQian</cp:lastModifiedBy>
  <cp:revision>2</cp:revision>
  <dcterms:created xsi:type="dcterms:W3CDTF">2020-10-26T06:16:42Z</dcterms:created>
  <dcterms:modified xsi:type="dcterms:W3CDTF">2021-02-26T02:31:13Z</dcterms:modified>
</cp:coreProperties>
</file>